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2" r:id="rId4"/>
    <p:sldId id="277" r:id="rId5"/>
    <p:sldId id="279" r:id="rId6"/>
    <p:sldId id="280" r:id="rId7"/>
    <p:sldId id="267" r:id="rId8"/>
    <p:sldId id="261" r:id="rId9"/>
    <p:sldId id="283" r:id="rId10"/>
    <p:sldId id="275" r:id="rId11"/>
    <p:sldId id="278" r:id="rId12"/>
    <p:sldId id="269" r:id="rId13"/>
    <p:sldId id="285" r:id="rId14"/>
    <p:sldId id="286" r:id="rId15"/>
    <p:sldId id="272" r:id="rId16"/>
    <p:sldId id="281" r:id="rId17"/>
    <p:sldId id="271" r:id="rId18"/>
    <p:sldId id="28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F93EE-1F1D-4EEE-9613-2DC22CDB8F1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9F878-08F6-4037-9D0E-9F0B3B6D4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01936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38521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70938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7846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1651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4647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3320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741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8916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7808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4315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0245-4477-4F4E-B6E1-336B30BBC9CB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3DF4-FD37-43C9-8ABC-8BFF50834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02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8496944" cy="376006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рады познакомить </a:t>
            </a:r>
            <a:b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 с нашей дружной группой дошкольного возраста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Здоровячок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»!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Аллергическая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п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58" y="2786058"/>
            <a:ext cx="4071942" cy="4071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5655002" cy="32867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Есть у нас уголок,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добрый доктор там живет.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Много мы узнали с ним: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что такое наше тело,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что оно умеет делать.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 здоровье нам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сберечь, никогда нам </a:t>
            </a:r>
            <a:r>
              <a:rPr lang="ru-RU" b="1" dirty="0" smtClean="0"/>
              <a:t>не болеть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" name="Рисунок 6" descr="неболей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2528"/>
            <a:ext cx="4104456" cy="3145472"/>
          </a:xfrm>
          <a:prstGeom prst="rect">
            <a:avLst/>
          </a:prstGeom>
        </p:spPr>
      </p:pic>
      <p:pic>
        <p:nvPicPr>
          <p:cNvPr id="2050" name="Picture 2" descr="https://sun9-26.userapi.com/impg/OgEJOg9jMf9HuR-gkw9MWIwGGD0w-2dvu8N1FQ/XDuUiW6V1dg.jpg?size=810x1080&amp;quality=95&amp;sign=b32a1587dce825b77f3380ba79b6efd4&amp;type=album"/>
          <p:cNvPicPr>
            <a:picLocks noChangeAspect="1" noChangeArrowheads="1"/>
          </p:cNvPicPr>
          <p:nvPr/>
        </p:nvPicPr>
        <p:blipFill>
          <a:blip r:embed="rId3" cstate="print"/>
          <a:srcRect l="46666" t="21700"/>
          <a:stretch>
            <a:fillRect/>
          </a:stretch>
        </p:blipFill>
        <p:spPr bwMode="auto">
          <a:xfrm>
            <a:off x="5746000" y="980728"/>
            <a:ext cx="3002463" cy="5877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0"/>
            <a:ext cx="453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latin typeface="Arial" pitchFamily="34" charset="0"/>
                <a:cs typeface="Arial" pitchFamily="34" charset="0"/>
              </a:rPr>
              <a:t>Уголок Здоровья</a:t>
            </a:r>
            <a:endParaRPr lang="ru-RU" sz="40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sun9-80.userapi.com/impg/kMBWtYVL0trYdTGNBvaE6TULxGtvZ9Spl2854g/ZmTr9vCEACQ.jpg?size=1280x720&amp;quality=95&amp;sign=5afa416c50cf5d7bf19c23f1952e0ba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860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5328592" cy="26369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Приглашаем вас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«Фиолетовый лес»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Он полон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сказок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чудес,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руки любую фигуру возьми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сказку свою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сочини.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5903893"/>
            <a:ext cx="5724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Игр много есть у нас,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них играть просто класс!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6.userapi.com/impg/lVQXysF0gnoOMwzuUqn_T0U_yQN6eDCCzqf1Vg/yMUE8KhIn7c.jpg?size=810x1080&amp;quality=95&amp;sign=9be6aa15441293d32bb0e264f8e6d0af&amp;type=album"/>
          <p:cNvPicPr>
            <a:picLocks noChangeAspect="1" noChangeArrowheads="1"/>
          </p:cNvPicPr>
          <p:nvPr/>
        </p:nvPicPr>
        <p:blipFill>
          <a:blip r:embed="rId2" cstate="print"/>
          <a:srcRect t="36666" b="16001"/>
          <a:stretch>
            <a:fillRect/>
          </a:stretch>
        </p:blipFill>
        <p:spPr bwMode="auto">
          <a:xfrm>
            <a:off x="827584" y="2404404"/>
            <a:ext cx="7056784" cy="445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91680" y="764704"/>
            <a:ext cx="4968552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Что за чудо эти книжки!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Очень любят их детишки!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Регулярно все читают.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Много знаний получают!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0"/>
            <a:ext cx="4796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latin typeface="Arial" pitchFamily="34" charset="0"/>
                <a:cs typeface="Arial" pitchFamily="34" charset="0"/>
              </a:rPr>
              <a:t>Книжный уголок</a:t>
            </a:r>
            <a:endParaRPr lang="ru-RU" sz="4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un9-18.userapi.com/impg/gz5xI2ZERrqwD03y12d0AbNVHtHtHYDTZGNNsA/xA3liLgfF_Y.jpg?size=1280x960&amp;quality=95&amp;sign=ccb0c73b970538ba21b3066da3e6a749&amp;type=album"/>
          <p:cNvPicPr>
            <a:picLocks noChangeAspect="1" noChangeArrowheads="1"/>
          </p:cNvPicPr>
          <p:nvPr/>
        </p:nvPicPr>
        <p:blipFill>
          <a:blip r:embed="rId2" cstate="print"/>
          <a:srcRect l="6197" r="9345" b="10725"/>
          <a:stretch>
            <a:fillRect/>
          </a:stretch>
        </p:blipFill>
        <p:spPr bwMode="auto">
          <a:xfrm>
            <a:off x="0" y="1916832"/>
            <a:ext cx="6660232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88224" cy="764704"/>
          </a:xfrm>
        </p:spPr>
        <p:txBody>
          <a:bodyPr/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Уголок природы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87824" y="692696"/>
            <a:ext cx="4680520" cy="23042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Будет летом и весной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Прекрасная погода!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 в группе нашей и зимой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нас живет природа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cdn141.picsart.com/261637794011212.png"/>
          <p:cNvPicPr>
            <a:picLocks noChangeAspect="1" noChangeArrowheads="1"/>
          </p:cNvPicPr>
          <p:nvPr/>
        </p:nvPicPr>
        <p:blipFill>
          <a:blip r:embed="rId3" cstate="print"/>
          <a:srcRect l="26229" t="6557" r="27869" b="7181"/>
          <a:stretch>
            <a:fillRect/>
          </a:stretch>
        </p:blipFill>
        <p:spPr bwMode="auto">
          <a:xfrm>
            <a:off x="7201649" y="3933056"/>
            <a:ext cx="1517596" cy="29249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Уголок творчества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s://sun9-7.userapi.com/impg/qsKr4TIFu9OyZc-5HoH7SYdUUE-ijmvtbVI5cw/eW3OuL8ngN4.jpg?size=1280x961&amp;quality=95&amp;sign=3a2d61cadb8047764d80359026bab41a&amp;type=album"/>
          <p:cNvPicPr>
            <a:picLocks noChangeAspect="1" noChangeArrowheads="1"/>
          </p:cNvPicPr>
          <p:nvPr/>
        </p:nvPicPr>
        <p:blipFill>
          <a:blip r:embed="rId2" cstate="print"/>
          <a:srcRect l="2654" t="7080" r="5801" b="7173"/>
          <a:stretch>
            <a:fillRect/>
          </a:stretch>
        </p:blipFill>
        <p:spPr bwMode="auto">
          <a:xfrm>
            <a:off x="4031432" y="764704"/>
            <a:ext cx="5112568" cy="3595290"/>
          </a:xfrm>
          <a:prstGeom prst="rect">
            <a:avLst/>
          </a:prstGeom>
          <a:noFill/>
        </p:spPr>
      </p:pic>
      <p:pic>
        <p:nvPicPr>
          <p:cNvPr id="32772" name="Picture 4" descr="https://sun9-8.userapi.com/impg/p78muId8USLGL5-FOgfHjnKM-c79X0_OJgxtfA/nMHcjcAkZhY.jpg?size=1280x720&amp;quality=95&amp;sign=46220154639941966003636609af9dbc&amp;type=album"/>
          <p:cNvPicPr>
            <a:picLocks noChangeAspect="1" noChangeArrowheads="1"/>
          </p:cNvPicPr>
          <p:nvPr/>
        </p:nvPicPr>
        <p:blipFill>
          <a:blip r:embed="rId3" cstate="print"/>
          <a:srcRect l="3843" r="4911"/>
          <a:stretch>
            <a:fillRect/>
          </a:stretch>
        </p:blipFill>
        <p:spPr bwMode="auto">
          <a:xfrm>
            <a:off x="0" y="4172695"/>
            <a:ext cx="5112568" cy="26853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980728"/>
            <a:ext cx="4427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Вот стеллаж для рисования,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Здесь приложат все старанье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Карандаши, есть и раскраски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Красками раскрасим сказки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s://cdn141.picsart.com/261637794011212.png"/>
          <p:cNvPicPr>
            <a:picLocks noChangeAspect="1" noChangeArrowheads="1"/>
          </p:cNvPicPr>
          <p:nvPr/>
        </p:nvPicPr>
        <p:blipFill>
          <a:blip r:embed="rId4" cstate="print"/>
          <a:srcRect l="26229" t="6557" r="27869" b="7181"/>
          <a:stretch>
            <a:fillRect/>
          </a:stretch>
        </p:blipFill>
        <p:spPr bwMode="auto">
          <a:xfrm>
            <a:off x="6948264" y="4082303"/>
            <a:ext cx="1440160" cy="27756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187624" y="0"/>
            <a:ext cx="6660232" cy="83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 smtClean="0">
                <a:latin typeface="Arial" pitchFamily="34" charset="0"/>
                <a:cs typeface="Arial" pitchFamily="34" charset="0"/>
              </a:rPr>
              <a:t>Уголок для девочек</a:t>
            </a:r>
            <a:endParaRPr lang="ru-RU" sz="4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62068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дочки матери играем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Кукол чаем угощаем,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для куклы Маши есть.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Нравиться ребятам здесь.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Тут мы будем наряжаться.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Ну а рядом украшаться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sun9-64.userapi.com/impg/NC-bbpkY_F1gSz-tmfV7neFjS_EnT_Y-QrNXHg/uETjHjFu8qY.jpg?size=1280x961&amp;quality=95&amp;sign=82ca4063fa0d9d1993b1bfe2daeb104a&amp;type=album"/>
          <p:cNvPicPr>
            <a:picLocks noChangeAspect="1" noChangeArrowheads="1"/>
          </p:cNvPicPr>
          <p:nvPr/>
        </p:nvPicPr>
        <p:blipFill>
          <a:blip r:embed="rId2" cstate="print"/>
          <a:srcRect l="3863" t="12192"/>
          <a:stretch>
            <a:fillRect/>
          </a:stretch>
        </p:blipFill>
        <p:spPr bwMode="auto">
          <a:xfrm>
            <a:off x="1331640" y="2883391"/>
            <a:ext cx="6408712" cy="3974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2088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Уголок для мальчиков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9712" y="692696"/>
            <a:ext cx="4824536" cy="223224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Вот машин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гараже,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 заправлены уже.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Ждет шоферов тут игра,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Будет рада детвора.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un9-49.userapi.com/impg/LfU0NJjhqlO1ioAaPRNP9PjLxEvxgJTd3B6KhA/fmP9kl69w70.jpg?size=1280x960&amp;quality=95&amp;sign=736543d6d66876e49c7a96c9db552ee0&amp;type=album"/>
          <p:cNvPicPr>
            <a:picLocks noChangeAspect="1" noChangeArrowheads="1"/>
          </p:cNvPicPr>
          <p:nvPr/>
        </p:nvPicPr>
        <p:blipFill>
          <a:blip r:embed="rId2" cstate="print"/>
          <a:srcRect l="9150" t="27850" r="18794" b="9150"/>
          <a:stretch>
            <a:fillRect/>
          </a:stretch>
        </p:blipFill>
        <p:spPr bwMode="auto">
          <a:xfrm>
            <a:off x="1115616" y="2844440"/>
            <a:ext cx="7128792" cy="4013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8.userapi.com/impg/DtQwqHmXQzOSUb7x1jh73Mk-0a5TfnFc3dffPQ/9OX4ALsyAXc.jpg?size=1280x961&amp;quality=95&amp;sign=64270057c7dcaa4de3cf7529332b9f52&amp;type=album"/>
          <p:cNvPicPr>
            <a:picLocks noChangeAspect="1" noChangeArrowheads="1"/>
          </p:cNvPicPr>
          <p:nvPr/>
        </p:nvPicPr>
        <p:blipFill>
          <a:blip r:embed="rId2" cstate="print"/>
          <a:srcRect l="30615" t="20846" b="5207"/>
          <a:stretch>
            <a:fillRect/>
          </a:stretch>
        </p:blipFill>
        <p:spPr bwMode="auto">
          <a:xfrm>
            <a:off x="1187624" y="2924944"/>
            <a:ext cx="6048672" cy="36450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88640"/>
            <a:ext cx="4608512" cy="2835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В раздевалке шкафчики. </a:t>
            </a:r>
          </a:p>
          <a:p>
            <a:pPr>
              <a:buNone/>
            </a:pPr>
            <a:r>
              <a:rPr lang="ru-RU" b="1" dirty="0" smtClean="0"/>
              <a:t>В них пальто и шарфики, </a:t>
            </a:r>
          </a:p>
          <a:p>
            <a:pPr>
              <a:buNone/>
            </a:pPr>
            <a:r>
              <a:rPr lang="ru-RU" b="1" dirty="0" smtClean="0"/>
              <a:t>Туфли, шапочки, ботинки, </a:t>
            </a:r>
          </a:p>
          <a:p>
            <a:pPr>
              <a:buNone/>
            </a:pPr>
            <a:r>
              <a:rPr lang="ru-RU" b="1" dirty="0" smtClean="0"/>
              <a:t>А на шкафчиках картинки: </a:t>
            </a:r>
          </a:p>
          <a:p>
            <a:pPr>
              <a:buNone/>
            </a:pPr>
            <a:r>
              <a:rPr lang="ru-RU" b="1" dirty="0" smtClean="0"/>
              <a:t>Знаю я зачем картинки! </a:t>
            </a:r>
          </a:p>
          <a:p>
            <a:pPr>
              <a:buNone/>
            </a:pPr>
            <a:r>
              <a:rPr lang="ru-RU" b="1" dirty="0" smtClean="0"/>
              <a:t>Чтоб не путали ботинки. </a:t>
            </a:r>
          </a:p>
        </p:txBody>
      </p:sp>
      <p:pic>
        <p:nvPicPr>
          <p:cNvPr id="4" name="Picture 2" descr="https://cdn141.picsart.com/261637794011212.png"/>
          <p:cNvPicPr>
            <a:picLocks noChangeAspect="1" noChangeArrowheads="1"/>
          </p:cNvPicPr>
          <p:nvPr/>
        </p:nvPicPr>
        <p:blipFill>
          <a:blip r:embed="rId3" cstate="print"/>
          <a:srcRect l="26229" t="6557" r="27869" b="42623"/>
          <a:stretch>
            <a:fillRect/>
          </a:stretch>
        </p:blipFill>
        <p:spPr bwMode="auto">
          <a:xfrm>
            <a:off x="7225386" y="4221087"/>
            <a:ext cx="1918614" cy="26369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s://sun9-85.userapi.com/impg/ZywIDzs2YY2wy9Cmevo64qGOjvP2hO2NFgbFxQ/gEToZsnpmFo.jpg?size=1280x330&amp;quality=95&amp;sign=dd093f8b04b2439744615a1557c83759&amp;type=album"/>
          <p:cNvPicPr>
            <a:picLocks noChangeAspect="1" noChangeArrowheads="1"/>
          </p:cNvPicPr>
          <p:nvPr/>
        </p:nvPicPr>
        <p:blipFill>
          <a:blip r:embed="rId2" cstate="print"/>
          <a:srcRect l="51825" r="1779"/>
          <a:stretch>
            <a:fillRect/>
          </a:stretch>
        </p:blipFill>
        <p:spPr bwMode="auto">
          <a:xfrm>
            <a:off x="4642992" y="332656"/>
            <a:ext cx="4501008" cy="33843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824536" cy="29249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Для родителей по всюду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Информация стоит,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Прочитав они узнают: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Что одеть, что приносить,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Что покушает их чадо,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Что учить с ребенком надо.</a:t>
            </a:r>
          </a:p>
        </p:txBody>
      </p:sp>
      <p:pic>
        <p:nvPicPr>
          <p:cNvPr id="9" name="Picture 4" descr="https://sun9-37.userapi.com/impg/CRzA0Wirvwe2xCwNcRvPTrURTUQbIJD7R8-BIQ/qPAH1Dh14JQ.jpg?size=1280x961&amp;quality=95&amp;sign=82ab202f6711fdcaa682d24143797bf9&amp;type=album"/>
          <p:cNvPicPr>
            <a:picLocks noChangeAspect="1" noChangeArrowheads="1"/>
          </p:cNvPicPr>
          <p:nvPr/>
        </p:nvPicPr>
        <p:blipFill>
          <a:blip r:embed="rId3" cstate="print"/>
          <a:srcRect l="17915" t="30348" r="56689" b="39759"/>
          <a:stretch>
            <a:fillRect/>
          </a:stretch>
        </p:blipFill>
        <p:spPr bwMode="auto">
          <a:xfrm>
            <a:off x="251520" y="3645024"/>
            <a:ext cx="3528392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39952" y="3933056"/>
            <a:ext cx="4355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Здесь мы будем выставлять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достижения ребят,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пусть родители глядят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052736"/>
            <a:ext cx="6912768" cy="3240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Группу всю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мы показали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 себе все рассказали.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Вас в гости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будем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ждать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Нам есть еще что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показать!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2638" y="4214818"/>
            <a:ext cx="6642553" cy="2643182"/>
          </a:xfrm>
          <a:prstGeom prst="rect">
            <a:avLst/>
          </a:prstGeom>
        </p:spPr>
      </p:pic>
      <p:pic>
        <p:nvPicPr>
          <p:cNvPr id="9" name="Рисунок 8" descr="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" y="4000504"/>
            <a:ext cx="2553939" cy="2857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 девиз: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980728"/>
            <a:ext cx="576064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В нашей группе малыши –</a:t>
            </a:r>
          </a:p>
          <a:p>
            <a:pPr>
              <a:buNone/>
            </a:pPr>
            <a:r>
              <a:rPr lang="ru-RU" sz="3600" b="1" dirty="0" smtClean="0"/>
              <a:t>Все такие крепыши!</a:t>
            </a:r>
          </a:p>
          <a:p>
            <a:pPr>
              <a:buNone/>
            </a:pPr>
            <a:r>
              <a:rPr lang="ru-RU" sz="3600" b="1" dirty="0" smtClean="0"/>
              <a:t>Любят спортом заниматься</a:t>
            </a:r>
          </a:p>
          <a:p>
            <a:pPr>
              <a:buNone/>
            </a:pPr>
            <a:r>
              <a:rPr lang="ru-RU" sz="3600" b="1" dirty="0" smtClean="0"/>
              <a:t>И правильно питаться!</a:t>
            </a:r>
          </a:p>
          <a:p>
            <a:pPr>
              <a:buNone/>
            </a:pPr>
            <a:r>
              <a:rPr lang="ru-RU" sz="3600" b="1" dirty="0" smtClean="0"/>
              <a:t>Все зовут нас бодрячки!</a:t>
            </a:r>
          </a:p>
          <a:p>
            <a:pPr>
              <a:buNone/>
            </a:pPr>
            <a:r>
              <a:rPr lang="ru-RU" sz="3600" b="1" dirty="0" smtClean="0"/>
              <a:t>Бодрячки-здоровячки!</a:t>
            </a:r>
            <a:endParaRPr lang="ru-RU" sz="3600" b="1" dirty="0"/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77072"/>
            <a:ext cx="5715040" cy="2780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0748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Кто зовется Воспитатель?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Очень трудно рассказать.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Воспитатель для ребенка –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Будто бы вторая мать.</a:t>
            </a:r>
          </a:p>
          <a:p>
            <a:endParaRPr lang="ru-RU" dirty="0"/>
          </a:p>
        </p:txBody>
      </p:sp>
      <p:pic>
        <p:nvPicPr>
          <p:cNvPr id="1026" name="Picture 2" descr="https://giokids.ru/wp-content/uploads/9/4/0/9401e9cda8fd99d0877adf0c8577f0d6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35" t="46864" r="11987"/>
          <a:stretch>
            <a:fillRect/>
          </a:stretch>
        </p:blipFill>
        <p:spPr bwMode="auto">
          <a:xfrm>
            <a:off x="1331640" y="2881528"/>
            <a:ext cx="6552728" cy="3976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группе вас ждут: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52928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Воспитатели:</a:t>
            </a:r>
          </a:p>
          <a:p>
            <a:pPr algn="ctr">
              <a:buNone/>
            </a:pPr>
            <a:r>
              <a:rPr lang="ru-RU" sz="4000" b="1" dirty="0" smtClean="0"/>
              <a:t>Федорова Маргарита Альбертовна</a:t>
            </a:r>
          </a:p>
          <a:p>
            <a:pPr algn="ctr">
              <a:buNone/>
            </a:pPr>
            <a:r>
              <a:rPr lang="ru-RU" dirty="0" smtClean="0"/>
              <a:t>Высшая квалификационная категория</a:t>
            </a: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Стаж работы – 32 года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/>
              <a:t>Федотова Татьяна Геннадьевна</a:t>
            </a:r>
          </a:p>
          <a:p>
            <a:pPr algn="ctr">
              <a:buNone/>
            </a:pPr>
            <a:r>
              <a:rPr lang="ru-RU" dirty="0" smtClean="0"/>
              <a:t>Первая квалификационная категория</a:t>
            </a: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Стаж работы – 29 лет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Младший воспитатель: </a:t>
            </a:r>
          </a:p>
          <a:p>
            <a:pPr algn="ctr">
              <a:buNone/>
            </a:pPr>
            <a:r>
              <a:rPr lang="ru-RU" sz="4000" b="1" dirty="0" smtClean="0"/>
              <a:t>Зеленкова Наталья Андреевна</a:t>
            </a:r>
            <a:endParaRPr lang="ru-RU" sz="4000" b="1" dirty="0"/>
          </a:p>
        </p:txBody>
      </p:sp>
      <p:sp>
        <p:nvSpPr>
          <p:cNvPr id="13316" name="AutoShape 4" descr="https://pickimage.ru/wp-content/uploads/images/detskie/aibolite/aibolit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pickimage.ru/wp-content/uploads/images/detskie/aibolite/aibolit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развития ребёнка в аллергической группе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Каждый ребёнок, каким бы он ни был - это прежде всего уникальная личность. И несмотря на особенности развития, он имеет равные с другими детьми права.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Самое важное на занятиях с этими детьми создать психологический комфорт, атмосферу радости .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Объединить усилия воспитателей и родителей для эффективной организации оздоровительного питания детей с аллергическими заболеваниями дома и в детском саду;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Ежедневный контроль за состоянием здоровья, соблюдением рекомендаций по питанию, двигательной нагрузки ребенка;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Контроль за кормлением каждого ребенка с целью соблюдения рекомендаций по организации питания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3.userapi.com/impg/-5qdNzpDCeuXQADuL4MN0yIq2FxA-C-Bb6pOCg/1AqJ1OKnVtA.jpg?size=1052x780&amp;quality=95&amp;sign=4668a2fddad58e37e01d909d9580a171&amp;type=album"/>
          <p:cNvPicPr>
            <a:picLocks noChangeAspect="1" noChangeArrowheads="1"/>
          </p:cNvPicPr>
          <p:nvPr/>
        </p:nvPicPr>
        <p:blipFill>
          <a:blip r:embed="rId2" cstate="print"/>
          <a:srcRect l="4666" r="406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23.userapi.com/impg/3CSQ-iSZFExpKx4i-78qa1uT8KsoGhi5HkdPOg/pvyM4i15UZw.jpg?size=810x1080&amp;quality=95&amp;sign=3aee0a15d5bb345903b9e1b5d4ec6467&amp;type=album"/>
          <p:cNvPicPr>
            <a:picLocks noChangeAspect="1" noChangeArrowheads="1"/>
          </p:cNvPicPr>
          <p:nvPr/>
        </p:nvPicPr>
        <p:blipFill>
          <a:blip r:embed="rId2" cstate="print"/>
          <a:srcRect t="16967"/>
          <a:stretch>
            <a:fillRect/>
          </a:stretch>
        </p:blipFill>
        <p:spPr bwMode="auto">
          <a:xfrm>
            <a:off x="971600" y="1058852"/>
            <a:ext cx="7560840" cy="5799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0"/>
            <a:ext cx="5760640" cy="21602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 Вами в группу мы попали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 такого не видали!</a:t>
            </a:r>
          </a:p>
          <a:p>
            <a:pPr algn="ctr">
              <a:buNone/>
            </a:pPr>
            <a:r>
              <a:rPr lang="ru-RU" b="1" dirty="0" smtClean="0"/>
              <a:t>Здесь наш дом –</a:t>
            </a:r>
          </a:p>
          <a:p>
            <a:pPr algn="ctr">
              <a:buNone/>
            </a:pPr>
            <a:r>
              <a:rPr lang="ru-RU" b="1" dirty="0" smtClean="0"/>
              <a:t> мы в нем живем</a:t>
            </a:r>
          </a:p>
          <a:p>
            <a:pPr algn="ctr">
              <a:buNone/>
            </a:pPr>
            <a:r>
              <a:rPr lang="ru-RU" b="1" dirty="0" smtClean="0"/>
              <a:t>Интересно все кругом</a:t>
            </a:r>
            <a:endParaRPr lang="ru-RU" b="1" dirty="0"/>
          </a:p>
        </p:txBody>
      </p:sp>
      <p:sp>
        <p:nvSpPr>
          <p:cNvPr id="10242" name="AutoShape 2" descr="https://pickimage.ru/wp-content/uploads/images/detskie/aibolite/aibolit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un9-22.userapi.com/impg/gxe-9o4ycJnbaCfEVhk__5i1D98K4eZuqv3gPw/00iuOGFpoJ8.jpg?size=607x1080&amp;quality=95&amp;sign=f222e525a1578ec605eb864d724f0188&amp;type=album"/>
          <p:cNvPicPr>
            <a:picLocks noChangeAspect="1" noChangeArrowheads="1"/>
          </p:cNvPicPr>
          <p:nvPr/>
        </p:nvPicPr>
        <p:blipFill>
          <a:blip r:embed="rId2" cstate="print"/>
          <a:srcRect l="4732" t="3500" b="15301"/>
          <a:stretch>
            <a:fillRect/>
          </a:stretch>
        </p:blipFill>
        <p:spPr bwMode="auto">
          <a:xfrm>
            <a:off x="5646702" y="1196752"/>
            <a:ext cx="3497298" cy="5303581"/>
          </a:xfrm>
          <a:prstGeom prst="rect">
            <a:avLst/>
          </a:prstGeom>
          <a:noFill/>
        </p:spPr>
      </p:pic>
      <p:pic>
        <p:nvPicPr>
          <p:cNvPr id="9218" name="Picture 2" descr="https://cdn141.picsart.com/261637794011212.png"/>
          <p:cNvPicPr>
            <a:picLocks noChangeAspect="1" noChangeArrowheads="1"/>
          </p:cNvPicPr>
          <p:nvPr/>
        </p:nvPicPr>
        <p:blipFill>
          <a:blip r:embed="rId3" cstate="print"/>
          <a:srcRect l="26229" t="6557" r="27869" b="7181"/>
          <a:stretch>
            <a:fillRect/>
          </a:stretch>
        </p:blipFill>
        <p:spPr bwMode="auto">
          <a:xfrm flipH="1">
            <a:off x="4355976" y="3068960"/>
            <a:ext cx="2016224" cy="37890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5365830" cy="33572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Если день начать с зарядки</a:t>
            </a:r>
          </a:p>
          <a:p>
            <a:pPr>
              <a:buNone/>
            </a:pPr>
            <a:r>
              <a:rPr lang="ru-RU" b="1" dirty="0" smtClean="0"/>
              <a:t>Значит, будет все в порядке!</a:t>
            </a:r>
          </a:p>
          <a:p>
            <a:pPr>
              <a:buNone/>
            </a:pPr>
            <a:r>
              <a:rPr lang="ru-RU" b="1" dirty="0" smtClean="0"/>
              <a:t>Нам пилюли и микстуру</a:t>
            </a:r>
          </a:p>
          <a:p>
            <a:pPr>
              <a:buNone/>
            </a:pPr>
            <a:r>
              <a:rPr lang="ru-RU" b="1" dirty="0" smtClean="0"/>
              <a:t>Заменяют физкультура!</a:t>
            </a:r>
          </a:p>
          <a:p>
            <a:pPr>
              <a:buNone/>
            </a:pPr>
            <a:r>
              <a:rPr lang="ru-RU" b="1" dirty="0" smtClean="0"/>
              <a:t>Физкультурный уголок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88640"/>
            <a:ext cx="6064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latin typeface="Arial" pitchFamily="34" charset="0"/>
                <a:cs typeface="Arial" pitchFamily="34" charset="0"/>
              </a:rPr>
              <a:t>Физкультурный уголок</a:t>
            </a:r>
            <a:endParaRPr lang="ru-RU" sz="40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0"/>
            <a:ext cx="5328592" cy="24928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 дорожке мы идем,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Наши ножки разомнем.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Вот бассейн есть у нас,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Поиграем в нем сейчас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sun9-73.userapi.com/impg/sLQp1EF4BiEI7Vm-2fh_iWSxNT0VSrHi37Zzyg/YS6LTBUmY6o.jpg?size=1280x720&amp;quality=95&amp;sign=05d9674585f32a0474d07a5f200baf5d&amp;type=album"/>
          <p:cNvPicPr>
            <a:picLocks noChangeAspect="1" noChangeArrowheads="1"/>
          </p:cNvPicPr>
          <p:nvPr/>
        </p:nvPicPr>
        <p:blipFill>
          <a:blip r:embed="rId2" cstate="print"/>
          <a:srcRect l="6994" r="7683"/>
          <a:stretch>
            <a:fillRect/>
          </a:stretch>
        </p:blipFill>
        <p:spPr bwMode="auto">
          <a:xfrm>
            <a:off x="1187624" y="2420888"/>
            <a:ext cx="6408712" cy="422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cdn141.picsart.com/261637794011212.png"/>
          <p:cNvPicPr>
            <a:picLocks noChangeAspect="1" noChangeArrowheads="1"/>
          </p:cNvPicPr>
          <p:nvPr/>
        </p:nvPicPr>
        <p:blipFill>
          <a:blip r:embed="rId3" cstate="print"/>
          <a:srcRect l="26229" t="6557" r="27869" b="7181"/>
          <a:stretch>
            <a:fillRect/>
          </a:stretch>
        </p:blipFill>
        <p:spPr bwMode="auto">
          <a:xfrm>
            <a:off x="5796136" y="3429000"/>
            <a:ext cx="1517596" cy="29249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488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 Мы рады познакомить  Вас с нашей дружной группой дошкольного возраста  «Здоровячок»!  1 Аллергическая  </vt:lpstr>
      <vt:lpstr>Наш девиз:</vt:lpstr>
      <vt:lpstr>Слайд 3</vt:lpstr>
      <vt:lpstr>В группе вас ждут:</vt:lpstr>
      <vt:lpstr>Особенности развития ребёнка в аллергической группе </vt:lpstr>
      <vt:lpstr>Слайд 6</vt:lpstr>
      <vt:lpstr>Слайд 7</vt:lpstr>
      <vt:lpstr>Слайд 8</vt:lpstr>
      <vt:lpstr>Слайд 9</vt:lpstr>
      <vt:lpstr>Слайд 10</vt:lpstr>
      <vt:lpstr>Приглашаем вас в  «Фиолетовый лес» Он полон сказок и чудес, В руки любую фигуру возьми и сказку свою сочини. </vt:lpstr>
      <vt:lpstr>Слайд 12</vt:lpstr>
      <vt:lpstr>Уголок природы</vt:lpstr>
      <vt:lpstr>Уголок творчества</vt:lpstr>
      <vt:lpstr>Слайд 15</vt:lpstr>
      <vt:lpstr>Уголок для мальчиков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157</cp:revision>
  <dcterms:created xsi:type="dcterms:W3CDTF">2018-01-10T16:19:17Z</dcterms:created>
  <dcterms:modified xsi:type="dcterms:W3CDTF">2022-12-01T19:39:59Z</dcterms:modified>
</cp:coreProperties>
</file>