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8" r:id="rId3"/>
    <p:sldId id="281" r:id="rId4"/>
    <p:sldId id="259" r:id="rId5"/>
    <p:sldId id="261" r:id="rId6"/>
    <p:sldId id="287" r:id="rId7"/>
    <p:sldId id="277" r:id="rId8"/>
    <p:sldId id="258" r:id="rId9"/>
    <p:sldId id="289" r:id="rId10"/>
    <p:sldId id="273" r:id="rId11"/>
    <p:sldId id="274" r:id="rId12"/>
    <p:sldId id="276" r:id="rId13"/>
    <p:sldId id="272" r:id="rId14"/>
    <p:sldId id="275" r:id="rId15"/>
    <p:sldId id="283" r:id="rId16"/>
    <p:sldId id="268" r:id="rId17"/>
    <p:sldId id="284" r:id="rId18"/>
    <p:sldId id="262" r:id="rId19"/>
    <p:sldId id="285" r:id="rId20"/>
    <p:sldId id="282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99px.ru/sstorage/53/2010/12/tmb_5786_4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249" y="0"/>
            <a:ext cx="937224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14346" y="214291"/>
            <a:ext cx="935834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теперь пришла пора, показать вам всем, друзья,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живем в тепле и ласке, чем  встречает наша     «Сказка»</a:t>
            </a:r>
          </a:p>
          <a:p>
            <a:pPr algn="ctr"/>
            <a:endParaRPr lang="ru-RU" sz="3600" b="1" i="1" dirty="0" smtClean="0">
              <a:solidFill>
                <a:srgbClr val="0070C0"/>
              </a:solidFill>
            </a:endParaRPr>
          </a:p>
          <a:p>
            <a:pPr algn="ctr"/>
            <a:endParaRPr lang="ru-RU" sz="36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32" y="2357430"/>
            <a:ext cx="6143668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Вас  приветствует группа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раннего возраста. </a:t>
            </a:r>
          </a:p>
          <a:p>
            <a:pPr algn="ctr"/>
            <a:endParaRPr lang="ru-RU" sz="2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ясельная группа 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pp.userapi.com/c824503/v824503717/8870a/ji4WqAlK5vE.jpg"/>
          <p:cNvPicPr>
            <a:picLocks noChangeAspect="1" noChangeArrowheads="1"/>
          </p:cNvPicPr>
          <p:nvPr/>
        </p:nvPicPr>
        <p:blipFill>
          <a:blip r:embed="rId4" cstate="print"/>
          <a:srcRect t="12439" r="3964" b="3250"/>
          <a:stretch>
            <a:fillRect/>
          </a:stretch>
        </p:blipFill>
        <p:spPr bwMode="auto">
          <a:xfrm>
            <a:off x="4355976" y="1124744"/>
            <a:ext cx="44373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4320480" cy="29471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мы лечим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всех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подряд-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Бегемотиков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бельчат,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Крокодилов и волчат,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лисят и поросят,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Кукол, рыбок, зайчиков,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Девочек и мальчиков!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://images.easyfreeclipart.com/1154/baby-giraffe-images-11546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6672"/>
            <a:ext cx="2376264" cy="23762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s://pp.userapi.com/c840436/v840436114/46522/8yL565ldMB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60848"/>
            <a:ext cx="414340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83968" y="4941168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есть книжки про ребят,</a:t>
            </a:r>
            <a:b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 щенят и поросят,</a:t>
            </a:r>
            <a:b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 лисичку, про зайчонка </a:t>
            </a:r>
            <a:b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пушистого котенка.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http://www.valbib.ru/strawberry/data/upimages/laksiq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797152"/>
            <a:ext cx="1835696" cy="18356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404664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полках книг у нас не счесть,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Русских народов сказки есть. Воспитатели детям их читают,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Ребята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героями себя представляют.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https://sun9-56.userapi.com/impg/SVi0dero5f1Z5KWNWgRycyrQ9MOdwkSuF-_EEg/yNC7bA6TbcA.jpg?size=1280x961&amp;quality=95&amp;sign=4319c0a7939c5b4188ce495360f1b7d6&amp;type=album"/>
          <p:cNvPicPr>
            <a:picLocks noChangeAspect="1" noChangeArrowheads="1"/>
          </p:cNvPicPr>
          <p:nvPr/>
        </p:nvPicPr>
        <p:blipFill>
          <a:blip r:embed="rId7" cstate="print"/>
          <a:srcRect l="3226" r="6451"/>
          <a:stretch>
            <a:fillRect/>
          </a:stretch>
        </p:blipFill>
        <p:spPr bwMode="auto">
          <a:xfrm>
            <a:off x="539552" y="1916832"/>
            <a:ext cx="4032448" cy="335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image.freepik.com/free-vector/cute-giraffe-cartoon-of-illustration_33070-309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377" r="34105" b="37500"/>
          <a:stretch>
            <a:fillRect/>
          </a:stretch>
        </p:blipFill>
        <p:spPr bwMode="auto">
          <a:xfrm>
            <a:off x="6660232" y="260648"/>
            <a:ext cx="1512168" cy="1899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0000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29322" y="908720"/>
            <a:ext cx="32146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Отправляемся друзья, </a:t>
            </a:r>
            <a:b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чудо – сказку “Ты, да Я!”</a:t>
            </a:r>
            <a:b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театр кукол и зверят,</a:t>
            </a:r>
            <a:b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девчат и для ребят!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dirty="0"/>
          </a:p>
        </p:txBody>
      </p:sp>
      <p:pic>
        <p:nvPicPr>
          <p:cNvPr id="5" name="Рисунок 4" descr="https://pp.userapi.com/c834201/v834201525/67179/kcTxNuMRiT0.jpg"/>
          <p:cNvPicPr/>
          <p:nvPr/>
        </p:nvPicPr>
        <p:blipFill>
          <a:blip r:embed="rId4" cstate="print"/>
          <a:srcRect b="11220"/>
          <a:stretch>
            <a:fillRect/>
          </a:stretch>
        </p:blipFill>
        <p:spPr bwMode="auto">
          <a:xfrm>
            <a:off x="395536" y="1052736"/>
            <a:ext cx="5715040" cy="516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static-sl.insales.ru/files/1/3952/8597360/original/003a8590414884afa8fd8b23935fe1cb--fiesta-safari-ideas-mona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149080"/>
            <a:ext cx="2357454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7704" y="332656"/>
            <a:ext cx="4370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Театральный уголок</a:t>
            </a:r>
            <a:endParaRPr lang="ru-RU" sz="3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2" name="Picture 6" descr="https://sun9-84.userapi.com/impg/unh_eHp-0UqBkk2qOaTCfxranAHZ4tsNDULxww/2KOFG3SFVjk.jpg?size=811x1080&amp;quality=95&amp;sign=3338e2c126a61e39d5473ccb03e2abd8&amp;type=album"/>
          <p:cNvPicPr>
            <a:picLocks noChangeAspect="1" noChangeArrowheads="1"/>
          </p:cNvPicPr>
          <p:nvPr/>
        </p:nvPicPr>
        <p:blipFill>
          <a:blip r:embed="rId4" cstate="print"/>
          <a:srcRect l="10564" t="5728" r="2744" b="31693"/>
          <a:stretch>
            <a:fillRect/>
          </a:stretch>
        </p:blipFill>
        <p:spPr bwMode="auto">
          <a:xfrm>
            <a:off x="467544" y="404664"/>
            <a:ext cx="3672408" cy="353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sun9-74.userapi.com/impg/nT-jp7V1pCvydEQJChmHo37ollQvI2h1cLRSeg/YJc6plOzm7M.jpg?size=1280x961&amp;quality=95&amp;sign=1c487ea846f71789c954b133e6c26a04&amp;type=album"/>
          <p:cNvPicPr>
            <a:picLocks noChangeAspect="1" noChangeArrowheads="1"/>
          </p:cNvPicPr>
          <p:nvPr/>
        </p:nvPicPr>
        <p:blipFill>
          <a:blip r:embed="rId5" cstate="print"/>
          <a:srcRect l="7009" r="5047"/>
          <a:stretch>
            <a:fillRect/>
          </a:stretch>
        </p:blipFill>
        <p:spPr bwMode="auto">
          <a:xfrm>
            <a:off x="4067944" y="1844824"/>
            <a:ext cx="4807817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87416" y="188640"/>
            <a:ext cx="5256584" cy="168356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А вот – наш тихий уголок. 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Тут тишина. Слышно сопенье…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В нем совершенствует уменье 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В настольную игру игрок!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pp.userapi.com/c830400/v830400114/4b946/LmFLOa6zsfA.jpg"/>
          <p:cNvPicPr/>
          <p:nvPr/>
        </p:nvPicPr>
        <p:blipFill>
          <a:blip r:embed="rId6" cstate="print"/>
          <a:srcRect l="886" r="2879"/>
          <a:stretch>
            <a:fillRect/>
          </a:stretch>
        </p:blipFill>
        <p:spPr bwMode="auto">
          <a:xfrm>
            <a:off x="467544" y="3861048"/>
            <a:ext cx="37444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p.userapi.com/c831508/v831508952/2e288/-HiX3XrOrh4.jpg"/>
          <p:cNvPicPr>
            <a:picLocks noChangeAspect="1" noChangeArrowheads="1"/>
          </p:cNvPicPr>
          <p:nvPr/>
        </p:nvPicPr>
        <p:blipFill>
          <a:blip r:embed="rId4" cstate="print"/>
          <a:srcRect l="9392" t="5315" r="17769" b="7382"/>
          <a:stretch>
            <a:fillRect/>
          </a:stretch>
        </p:blipFill>
        <p:spPr bwMode="auto">
          <a:xfrm>
            <a:off x="539552" y="3429000"/>
            <a:ext cx="4896544" cy="304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thumbs.dreamstime.com/b/%D0%B6%D0%B8%D1%80%D0%B0%D1%84-%D0%B2-%D0%BA%D0%B0%D1%80%D1%82%D0%B8%D0%BD%D0%B5-%D1%88%D0%B0%D1%80%D1%84%D0%B0-7185429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780928"/>
            <a:ext cx="4644008" cy="4257015"/>
          </a:xfrm>
          <a:prstGeom prst="rect">
            <a:avLst/>
          </a:prstGeom>
          <a:noFill/>
        </p:spPr>
      </p:pic>
      <p:pic>
        <p:nvPicPr>
          <p:cNvPr id="4" name="Picture 2" descr="https://sun9-87.userapi.com/impg/W_38npwCGR3Bwgs8klDLMjfFxHTGlP3Ljgl7-w/dj0oATQeWyk.jpg?size=1280x961&amp;quality=95&amp;sign=cff2ac72ea1a2a6030bb60e306a7ccf8&amp;type=album"/>
          <p:cNvPicPr>
            <a:picLocks noChangeAspect="1" noChangeArrowheads="1"/>
          </p:cNvPicPr>
          <p:nvPr/>
        </p:nvPicPr>
        <p:blipFill>
          <a:blip r:embed="rId6" cstate="print"/>
          <a:srcRect l="7969" r="11707" b="2453"/>
          <a:stretch>
            <a:fillRect/>
          </a:stretch>
        </p:blipFill>
        <p:spPr bwMode="auto">
          <a:xfrm>
            <a:off x="755576" y="476672"/>
            <a:ext cx="3672408" cy="30201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2" y="620688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ясли нужно мне ходить,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Чтоб лучшим быть.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Здесь научат рисовать,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Кисть правильно держать.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Смастерить поделку – Мишку или белку. </a:t>
            </a:r>
          </a:p>
        </p:txBody>
      </p: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s://image.freepik.com/free-vector/cute-giraffe-cartoon-of-illustration_33070-30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377" r="34105" b="37500"/>
          <a:stretch>
            <a:fillRect/>
          </a:stretch>
        </p:blipFill>
        <p:spPr bwMode="auto">
          <a:xfrm>
            <a:off x="7452320" y="1700808"/>
            <a:ext cx="1512168" cy="189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672408" cy="194421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Руки мы помоем дружно. </a:t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важно, это нужно. </a:t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Только с чистыми руками </a:t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за стол садимся сами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08920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картинки разные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Сами рисовали,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над полотенцами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Сами прибивали.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Полотенце Олино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Саша не возьмет: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птичкой он не спутает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Синий самолет.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Бабочка – у Игоря,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Заяц – у Наташи...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совсем не путаем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Полотенца наши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sun9-82.userapi.com/impg/t5bSmtcv_aUy1BFhpXDMJuHOtspD2AwrjeF3JQ/PWAIG-C_i_U.jpg?size=1280x718&amp;quality=95&amp;sign=9cb3c8cffbad72043b65a839680e7ea6&amp;type=album"/>
          <p:cNvPicPr>
            <a:picLocks noChangeAspect="1" noChangeArrowheads="1"/>
          </p:cNvPicPr>
          <p:nvPr/>
        </p:nvPicPr>
        <p:blipFill>
          <a:blip r:embed="rId5" cstate="print"/>
          <a:srcRect l="11513" t="24869" r="45372" b="30909"/>
          <a:stretch>
            <a:fillRect/>
          </a:stretch>
        </p:blipFill>
        <p:spPr bwMode="auto">
          <a:xfrm>
            <a:off x="3347864" y="3212976"/>
            <a:ext cx="5364088" cy="30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sun9-7.userapi.com/impg/h17Fma7L-qp4dkFU7W7ODxDpE9zWjJtjXJ0K9Q/JQsQJ49d6PI.jpg?size=1280x718&amp;quality=95&amp;sign=dbe3a16927a9d3c3b46b0c63072e5f63&amp;type=album"/>
          <p:cNvPicPr>
            <a:picLocks noChangeAspect="1" noChangeArrowheads="1"/>
          </p:cNvPicPr>
          <p:nvPr/>
        </p:nvPicPr>
        <p:blipFill>
          <a:blip r:embed="rId6" cstate="print"/>
          <a:srcRect l="10586" r="14337" b="15062"/>
          <a:stretch>
            <a:fillRect/>
          </a:stretch>
        </p:blipFill>
        <p:spPr bwMode="auto">
          <a:xfrm>
            <a:off x="539552" y="404664"/>
            <a:ext cx="408481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6" name="Picture 4" descr="https://pp.userapi.com/c840235/v840235525/5b4da/jHEZatyeg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406254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388424" cy="10112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3100" b="1" dirty="0" smtClean="0">
                <a:solidFill>
                  <a:srgbClr val="002060"/>
                </a:solidFill>
              </a:rPr>
              <a:t>Уберу игрушки, прилягу на подушку,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я закрою глазки, и приснится сказка</a:t>
            </a:r>
            <a:r>
              <a:rPr lang="ru-RU" sz="3100" dirty="0" smtClean="0">
                <a:solidFill>
                  <a:srgbClr val="002060"/>
                </a:solidFill>
              </a:rPr>
              <a:t>! 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172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детском садике у нас Наступает «тихий час».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глазки закрывают И тихонько засыпают. </a:t>
            </a:r>
          </a:p>
        </p:txBody>
      </p:sp>
      <p:pic>
        <p:nvPicPr>
          <p:cNvPr id="6146" name="Picture 2" descr="https://sun9-53.userapi.com/impg/ng3LhDD4tYyDRhmGAM7O9EMDp7YDckzLEGgEUA/vEFHwxc42Io.jpg?size=1280x961&amp;quality=95&amp;sign=70836c1db753ad6c2ebdd29360d68084&amp;type=album"/>
          <p:cNvPicPr>
            <a:picLocks noChangeAspect="1" noChangeArrowheads="1"/>
          </p:cNvPicPr>
          <p:nvPr/>
        </p:nvPicPr>
        <p:blipFill>
          <a:blip r:embed="rId5" cstate="print"/>
          <a:srcRect t="5899" r="16112"/>
          <a:stretch>
            <a:fillRect/>
          </a:stretch>
        </p:blipFill>
        <p:spPr bwMode="auto">
          <a:xfrm>
            <a:off x="4572000" y="1268760"/>
            <a:ext cx="4104456" cy="447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14290"/>
            <a:ext cx="3786214" cy="92868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Прогулка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69160"/>
            <a:ext cx="4430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Свежий воздух малышам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Нужен и полезен!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Очень весело гулять нам!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И никаких болезней!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124744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Я в песочнице сижу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 совок в руках держу,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 копать я не умею,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Лишь от счастья тихо млею.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Хорошо играть с песком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 лопаткой, и совком.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Строить замки, строить горки,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Насыпать песок в ведёрки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https://sun9-49.userapi.com/impg/sU6LfaNGzF3wFMV6jsYPwk5kZ3asK54GHNJe6A/05fkF75onGw.jpg?size=1280x720&amp;quality=96&amp;sign=54074be41d1623ff47eb856b72105c08&amp;type=album"/>
          <p:cNvPicPr>
            <a:picLocks noChangeAspect="1" noChangeArrowheads="1"/>
          </p:cNvPicPr>
          <p:nvPr/>
        </p:nvPicPr>
        <p:blipFill>
          <a:blip r:embed="rId4" cstate="print"/>
          <a:srcRect l="4687" t="6250" r="19726" b="26041"/>
          <a:stretch>
            <a:fillRect/>
          </a:stretch>
        </p:blipFill>
        <p:spPr bwMode="auto">
          <a:xfrm>
            <a:off x="323528" y="1052736"/>
            <a:ext cx="528638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printonic.ru/uploads/images/2016/03/01/img_56d581971ba7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645024"/>
            <a:ext cx="2736304" cy="25795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sun9-36.userapi.com/impg/PS2Mv_cJGNbugxjRMRGqjscGjOYWbscpfNijmQ/HTTxNK_n7FU.jpg?size=1280x961&amp;quality=95&amp;sign=064d58ac1066faeb828be30729451f5a&amp;type=album"/>
          <p:cNvPicPr>
            <a:picLocks noChangeAspect="1" noChangeArrowheads="1"/>
          </p:cNvPicPr>
          <p:nvPr/>
        </p:nvPicPr>
        <p:blipFill>
          <a:blip r:embed="rId4" cstate="print"/>
          <a:srcRect t="13766"/>
          <a:stretch>
            <a:fillRect/>
          </a:stretch>
        </p:blipFill>
        <p:spPr bwMode="auto">
          <a:xfrm>
            <a:off x="827584" y="1340768"/>
            <a:ext cx="796560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120680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 </a:t>
            </a:r>
            <a:r>
              <a:rPr lang="ru-RU" sz="3200" b="1" i="1" dirty="0" smtClean="0">
                <a:solidFill>
                  <a:srgbClr val="002060"/>
                </a:solidFill>
              </a:rPr>
              <a:t>это – наша раздевалка,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В раздевалке шкафчики,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В них пальто и шарфики,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Туфли, шапочки, ботинки,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А на шкафчиках картинки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s://content1.rozetka.com.ua/goods/images/original/2584646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71600" y="4437112"/>
            <a:ext cx="1584176" cy="19625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6864" cy="11543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Мамы и папы! Давайте дружить!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Вместе давайте ребенка растить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3074" name="Picture 2" descr="https://sun9-3.userapi.com/impg/TNS7QVkqSwvPoA2W-gliVTW1RZQj6LgY8r_nFg/-DAgf86ZprI.jpg?size=1280x961&amp;quality=95&amp;sign=1a4b1cff48fefd45ed2b4b8a78215fa0&amp;type=album"/>
          <p:cNvPicPr>
            <a:picLocks noChangeAspect="1" noChangeArrowheads="1"/>
          </p:cNvPicPr>
          <p:nvPr/>
        </p:nvPicPr>
        <p:blipFill>
          <a:blip r:embed="rId4" cstate="print"/>
          <a:srcRect l="1772" t="35006" r="1958" b="13861"/>
          <a:stretch>
            <a:fillRect/>
          </a:stretch>
        </p:blipFill>
        <p:spPr bwMode="auto">
          <a:xfrm>
            <a:off x="467544" y="2204864"/>
            <a:ext cx="830362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kinderyata.ru/img/frame/screen/1273192128.png"/>
          <p:cNvPicPr>
            <a:picLocks noChangeAspect="1" noChangeArrowheads="1"/>
          </p:cNvPicPr>
          <p:nvPr/>
        </p:nvPicPr>
        <p:blipFill>
          <a:blip r:embed="rId3" cstate="print"/>
          <a:srcRect t="10500" b="10751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420888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веселые ребята-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группы «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Жирафята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любим весело играть</a:t>
            </a:r>
            <a:b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любопытство проявлять!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атьяна\AppData\Local\Microsoft\Windows\INetCache\IE\IZVCQPN8\-v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8858280" cy="5714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В возрасте от года до трех у ребёнка идет особенно активное познание мира.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64353"/>
            <a:ext cx="71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Детям всё интересно, они всё пытаются потрогать, попробовать, понять, «как это работает». Всё, с чем дети этого возраста соприкасаются, их удивляет и требует познания.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Многие дети в этом возрасте ещё не говорят, накапливая пассивный словарь и получая внутренний опыт.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Задача нашей группы - помочь малышам делать свои открытия и свои первые шаги на пути познания В возрасте от года до трех у ребёнка идет особенно активное познание мира.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 Группа «Жирафята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000504"/>
            <a:ext cx="1500198" cy="23278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25mb.ru/img/picture/Oct/02/8512302c32af7edb5702f7273ec055b3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195736" y="1268760"/>
            <a:ext cx="4536504" cy="295232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Приходите в гости к нам,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будем очень рады вам!!!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00298" y="500042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нас в садике встречает,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домой нас провожает,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нами водит хоровод,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нами пляшет и поет,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прогулку с нами ходит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занятия проводит?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все они, они-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Воспитатели мои! 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sadik18.ucoz.ru/_tbkp/125712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8876642" cy="51727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s://i.pinimg.com/474x/23/bb/79/23bb7991bb661c91dedf17a657d46c24--baby-animals-wild-animal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789040"/>
            <a:ext cx="2627784" cy="2829898"/>
          </a:xfrm>
          <a:prstGeom prst="rect">
            <a:avLst/>
          </a:prstGeom>
          <a:noFill/>
        </p:spPr>
      </p:pic>
      <p:pic>
        <p:nvPicPr>
          <p:cNvPr id="8" name="Picture 2" descr="http://www.clipartbest.com/cliparts/aTe/XKB/aTeXKB4y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93096"/>
            <a:ext cx="2016224" cy="221544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Первый воспитатель для ребеночка,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словно мама, что растит его с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пелёночек</a:t>
            </a:r>
            <a:r>
              <a:rPr lang="ru-RU" sz="3200" b="1" i="1" dirty="0" smtClean="0">
                <a:solidFill>
                  <a:srgbClr val="002060"/>
                </a:solidFill>
              </a:rPr>
              <a:t>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752528" cy="2664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Попова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Ольга Васильевна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 1 категории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 работы 11 лет</a:t>
            </a:r>
          </a:p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нежном сердце и в душе своей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Хранит столько теплоты и света,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хватит их с лихвой на всех детей.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Первый Наставник чистоты и доброты.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2836" y="1268760"/>
            <a:ext cx="4501164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Сапачук 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Татьяна Николаевна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Молодой специалист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 работ до 3-х лет.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Ответственная и исполнительная.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Везде и во всем любит чистоту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порядок.  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Улыбчивая и доброжелательная.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Обожает детей, так как в душе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еще сама ребенок. </a:t>
            </a:r>
          </a:p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22108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Барегамян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Кристина Вардановна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Младший воспитатель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Всех накормит и отмоет,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воспитателю поможет,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Спать уложит всех в кровать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группе у нее - как в доме: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Чистота, комфорт, уют.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2" descr="https://sun9-35.userapi.com/impg/Sh0qgRj_JCIlaKxfuHxVRREGVyhzi95Hl6Jqnw/Z6Kzujx1tUs.jpg?size=1280x961&amp;quality=95&amp;sign=286bc2b69b38876e91633daa9dd4db39&amp;type=album"/>
          <p:cNvPicPr>
            <a:picLocks noChangeAspect="1" noChangeArrowheads="1"/>
          </p:cNvPicPr>
          <p:nvPr/>
        </p:nvPicPr>
        <p:blipFill>
          <a:blip r:embed="rId4" cstate="print"/>
          <a:srcRect l="8263" t="16188"/>
          <a:stretch>
            <a:fillRect/>
          </a:stretch>
        </p:blipFill>
        <p:spPr bwMode="auto">
          <a:xfrm>
            <a:off x="395536" y="1268760"/>
            <a:ext cx="8280920" cy="535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6429420" cy="12858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http://photoshops.biz/uploads/posts/2011-12/1322869342_detskaya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photoshops.biz/uploads/posts/2011-12/1322869342_detskaya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photoshops.biz/uploads/posts/2011-12/1322869342_detskaya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://photoshops.biz/uploads/posts/2011-12/1322869342_detskaya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://photoshops.biz/uploads/posts/2011-12/1322869342_detskaya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http://photoshops.biz/uploads/posts/2011-12/1322869342_detskaya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04664"/>
            <a:ext cx="80295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двери в сказку открываем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 нашу группу попадаем!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Каждый, кто в группу придет,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По душе занятие себе найдет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sun9-36.userapi.com/impg/rEj80b6uq_ZT174ASLTIqzPwhdH2LmwJ4qa-Fg/xRttUhLYpes.jpg?size=1280x961&amp;quality=95&amp;sign=f5d06872fdcc5be42326f56c568b04b1&amp;type=album"/>
          <p:cNvPicPr>
            <a:picLocks noChangeAspect="1" noChangeArrowheads="1"/>
          </p:cNvPicPr>
          <p:nvPr/>
        </p:nvPicPr>
        <p:blipFill>
          <a:blip r:embed="rId4" cstate="print"/>
          <a:srcRect t="23999" b="8871"/>
          <a:stretch>
            <a:fillRect/>
          </a:stretch>
        </p:blipFill>
        <p:spPr bwMode="auto">
          <a:xfrm>
            <a:off x="395536" y="2276872"/>
            <a:ext cx="842962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Хороши у нас игрушки: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Куклы, мишки и хлопушки,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 ними весело играть,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Но не надо забывать: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Игрушки – не люди,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Но все понимают</a:t>
            </a: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 очень не любят,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Когда их ломают.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Пусть игрушки дружат с нами,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Обижать мы их не станем,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Поиграем и потом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 на место уберем.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88640"/>
            <a:ext cx="2835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Мои игрушки</a:t>
            </a:r>
          </a:p>
        </p:txBody>
      </p: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sun9-41.userapi.com/impg/hko62clakn7qIyE_EoBNOuqtNTUYyE96BiMtIA/XkPrtnOZJh0.jpg?size=1280x961&amp;quality=95&amp;sign=2e45213059c0fbe3fd7b374325045488&amp;type=album"/>
          <p:cNvPicPr>
            <a:picLocks noChangeAspect="1" noChangeArrowheads="1"/>
          </p:cNvPicPr>
          <p:nvPr/>
        </p:nvPicPr>
        <p:blipFill>
          <a:blip r:embed="rId4" cstate="print"/>
          <a:srcRect b="5740"/>
          <a:stretch>
            <a:fillRect/>
          </a:stretch>
        </p:blipFill>
        <p:spPr bwMode="auto">
          <a:xfrm>
            <a:off x="467544" y="1124744"/>
            <a:ext cx="822533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43808" y="332656"/>
            <a:ext cx="493378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Уголок для девочек </a:t>
            </a:r>
            <a:endParaRPr lang="ru-RU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игры разные играем,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Всех с собою приглашаем!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Любим в магазин играть,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Печь пирог, стол накрывать,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Больных лечить и непременно Прическу сделать современной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s://sun9-5.userapi.com/impg/rvB7VmO_tTTLD9ON5ECvqC23inadBtHjRKWDEA/1Ovt7XPDBbw.jpg?size=1280x961&amp;quality=95&amp;sign=e994b469af36c6254aaf9d5acf2e91d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268760"/>
            <a:ext cx="6732240" cy="505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357166"/>
            <a:ext cx="4329114" cy="100013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1435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</p:txBody>
      </p:sp>
      <p:pic>
        <p:nvPicPr>
          <p:cNvPr id="10244" name="Picture 4" descr="https://7960777a-2fd1-4b07-8bbb-896e98c4659c.selcdn.net/upload/prod_add3/977/product-306977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221088"/>
            <a:ext cx="2857520" cy="285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332656"/>
            <a:ext cx="4724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Уголок для мальчиков</a:t>
            </a:r>
            <a:endParaRPr lang="ru-RU" sz="3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8367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Интересная картина: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Вот автобус, вот машина,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Едет самосвал большой,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Вот идет трамвай с дугой,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небе самолет летит,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Рядом вертолет гудит,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 реке плывет «ракета»…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транспорт,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транспорт это!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2-02/1644238746_12-phonoteka-org-p-gorizontalnii-fon-dlya-teksta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693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latin typeface="Arial" pitchFamily="34" charset="0"/>
                <a:cs typeface="Arial" pitchFamily="34" charset="0"/>
              </a:rPr>
              <a:t>Физкультурный уголок</a:t>
            </a:r>
            <a:endParaRPr lang="ru-RU" sz="4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s://sun9-79.userapi.com/impg/zAVEQtn68suA6IrMHDfm4L3ILrq8aYesCiUvrw/K7QmNctO_R4.jpg?size=1280x961&amp;quality=95&amp;sign=52a4a7cb4e743c420948adc87bd55229&amp;type=album"/>
          <p:cNvPicPr>
            <a:picLocks noChangeAspect="1" noChangeArrowheads="1"/>
          </p:cNvPicPr>
          <p:nvPr/>
        </p:nvPicPr>
        <p:blipFill>
          <a:blip r:embed="rId4" cstate="print"/>
          <a:srcRect l="5607" t="14947" r="11707"/>
          <a:stretch>
            <a:fillRect/>
          </a:stretch>
        </p:blipFill>
        <p:spPr bwMode="auto">
          <a:xfrm>
            <a:off x="3995936" y="1124744"/>
            <a:ext cx="4763029" cy="3031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419872" y="4509120"/>
            <a:ext cx="59046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Развиваем мы активность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Ловкость, силу, быстроту.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Спортом любим заниматься!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Схватим все мы на лету!</a:t>
            </a:r>
          </a:p>
          <a:p>
            <a:endParaRPr lang="ru-RU" dirty="0" smtClean="0"/>
          </a:p>
        </p:txBody>
      </p:sp>
      <p:pic>
        <p:nvPicPr>
          <p:cNvPr id="13316" name="Picture 4" descr="https://sun9-34.userapi.com/impg/aXsHInBtODlFvve-YaR0TUlGhw06lTtVS1qIww/Fa4CUnXMXng.jpg?size=1280x961&amp;quality=95&amp;sign=eaa70b39b76eb1e66f8ca9b90946193b&amp;type=album"/>
          <p:cNvPicPr>
            <a:picLocks noChangeAspect="1" noChangeArrowheads="1"/>
          </p:cNvPicPr>
          <p:nvPr/>
        </p:nvPicPr>
        <p:blipFill>
          <a:blip r:embed="rId5" cstate="print"/>
          <a:srcRect l="66740" t="58214" b="4325"/>
          <a:stretch>
            <a:fillRect/>
          </a:stretch>
        </p:blipFill>
        <p:spPr bwMode="auto">
          <a:xfrm>
            <a:off x="395536" y="2636912"/>
            <a:ext cx="3672408" cy="310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Для чего нужна зарядка? </a:t>
            </a:r>
            <a:endParaRPr lang="en-US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 smtClean="0"/>
              <a:t>вовсе не загадка ,</a:t>
            </a:r>
          </a:p>
          <a:p>
            <a:r>
              <a:rPr lang="ru-RU" sz="2400" dirty="0" smtClean="0"/>
              <a:t>Чтобы силу развивать и весь день не унывать!!!</a:t>
            </a:r>
            <a:endParaRPr lang="ru-RU" sz="2400" dirty="0"/>
          </a:p>
        </p:txBody>
      </p:sp>
      <p:pic>
        <p:nvPicPr>
          <p:cNvPr id="10" name="Picture 7" descr="https://cdn5.vectorstock.com/i/1000x1000/69/04/giraffe-with-ball-vector-5690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5" r="2500" b="7639"/>
          <a:stretch>
            <a:fillRect/>
          </a:stretch>
        </p:blipFill>
        <p:spPr bwMode="auto">
          <a:xfrm>
            <a:off x="395536" y="3501008"/>
            <a:ext cx="1656184" cy="253185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3826</TotalTime>
  <Words>573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Первый воспитатель для ребеночка, словно мама, что растит его с пелёночек!</vt:lpstr>
      <vt:lpstr> </vt:lpstr>
      <vt:lpstr>Слайд 6</vt:lpstr>
      <vt:lpstr>Слайд 7</vt:lpstr>
      <vt:lpstr>  </vt:lpstr>
      <vt:lpstr>Физкультурный уголок</vt:lpstr>
      <vt:lpstr>Здесь мы лечим  всех подряд- Бегемотиков, бельчат, Крокодилов и волчат, И лисят и поросят, Кукол, рыбок, зайчиков, Девочек и мальчиков!</vt:lpstr>
      <vt:lpstr>Слайд 11</vt:lpstr>
      <vt:lpstr>Слайд 12</vt:lpstr>
      <vt:lpstr>А вот – наш тихий уголок.  Тут тишина. Слышно сопенье… В нем совершенствует уменье  В настольную игру игрок!</vt:lpstr>
      <vt:lpstr>Слайд 14</vt:lpstr>
      <vt:lpstr>Руки мы помоем дружно.  Это важно, это нужно.  Только с чистыми руками  Мы за стол садимся сами. </vt:lpstr>
      <vt:lpstr> Уберу игрушки, прилягу на подушку, я закрою глазки, и приснится сказка! </vt:lpstr>
      <vt:lpstr>Прогулка</vt:lpstr>
      <vt:lpstr>А это – наша раздевалка,  В раздевалке шкафчики,  В них пальто и шарфики,  Туфли, шапочки, ботинки, А на шкафчиках картинки</vt:lpstr>
      <vt:lpstr>Мамы и папы! Давайте дружить! Вместе давайте ребенка растить.</vt:lpstr>
      <vt:lpstr>   В возрасте от года до трех у ребёнка идет особенно активное познание мира.</vt:lpstr>
      <vt:lpstr>Приходите в гости к нам, будем очень рады вам!!!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веселые ребята- Жирафята любим весело играть любопытство проявлять!</dc:title>
  <dc:creator>Nadya</dc:creator>
  <cp:lastModifiedBy>Татьяна</cp:lastModifiedBy>
  <cp:revision>221</cp:revision>
  <dcterms:created xsi:type="dcterms:W3CDTF">2017-12-29T07:50:27Z</dcterms:created>
  <dcterms:modified xsi:type="dcterms:W3CDTF">2022-12-02T21:30:14Z</dcterms:modified>
</cp:coreProperties>
</file>