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1" r:id="rId4"/>
    <p:sldId id="260" r:id="rId5"/>
    <p:sldId id="272" r:id="rId6"/>
    <p:sldId id="276" r:id="rId7"/>
    <p:sldId id="275" r:id="rId8"/>
    <p:sldId id="274" r:id="rId9"/>
    <p:sldId id="269" r:id="rId10"/>
    <p:sldId id="268" r:id="rId11"/>
    <p:sldId id="273" r:id="rId12"/>
    <p:sldId id="263" r:id="rId13"/>
    <p:sldId id="266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80" d="100"/>
          <a:sy n="80" d="100"/>
        </p:scale>
        <p:origin x="-85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0E87-5D57-4537-B358-E75BECB9189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98A9-C359-43BC-9D15-33E666303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0E87-5D57-4537-B358-E75BECB9189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98A9-C359-43BC-9D15-33E666303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0E87-5D57-4537-B358-E75BECB9189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98A9-C359-43BC-9D15-33E666303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0E87-5D57-4537-B358-E75BECB9189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98A9-C359-43BC-9D15-33E666303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0E87-5D57-4537-B358-E75BECB9189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98A9-C359-43BC-9D15-33E666303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0E87-5D57-4537-B358-E75BECB9189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98A9-C359-43BC-9D15-33E666303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0E87-5D57-4537-B358-E75BECB9189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98A9-C359-43BC-9D15-33E666303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0E87-5D57-4537-B358-E75BECB9189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98A9-C359-43BC-9D15-33E666303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0E87-5D57-4537-B358-E75BECB9189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98A9-C359-43BC-9D15-33E666303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0E87-5D57-4537-B358-E75BECB9189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98A9-C359-43BC-9D15-33E666303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0E87-5D57-4537-B358-E75BECB9189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98A9-C359-43BC-9D15-33E666303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0E87-5D57-4537-B358-E75BECB9189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798A9-C359-43BC-9D15-33E666303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D921D3-D7CB-8D93-FC9B-E95843CE9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372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907704" y="1412776"/>
            <a:ext cx="475252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Давайте знакомиться!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МАДОУ №45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города Мурманска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2 ясельная группа «Цыплята»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442C51E-1787-617F-8C1A-7F894FA56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8" y="-1538"/>
            <a:ext cx="9144000" cy="6858000"/>
          </a:xfrm>
          <a:prstGeom prst="rect">
            <a:avLst/>
          </a:prstGeom>
        </p:spPr>
      </p:pic>
      <p:pic>
        <p:nvPicPr>
          <p:cNvPr id="7170" name="Picture 2" descr="https://sun9-1.userapi.com/impg/sahaD6plYoYaDZR6TdrtXU389CdAcyH2ANYSxw/btRMowQOfSY.jpg?size=1280x961&amp;quality=95&amp;sign=e128496171ec42b13e11f9ba652799c8&amp;type=album"/>
          <p:cNvPicPr>
            <a:picLocks noChangeAspect="1" noChangeArrowheads="1"/>
          </p:cNvPicPr>
          <p:nvPr/>
        </p:nvPicPr>
        <p:blipFill>
          <a:blip r:embed="rId3" cstate="print"/>
          <a:srcRect b="6100"/>
          <a:stretch>
            <a:fillRect/>
          </a:stretch>
        </p:blipFill>
        <p:spPr bwMode="auto">
          <a:xfrm>
            <a:off x="1043608" y="1988840"/>
            <a:ext cx="3983511" cy="280831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91680" y="836712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692696"/>
            <a:ext cx="34499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Любим мы не только бегать,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Веселиться </a:t>
            </a:r>
            <a:r>
              <a:rPr lang="ru-RU" sz="2000" b="1" dirty="0"/>
              <a:t>и играть,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Кроме </a:t>
            </a:r>
            <a:r>
              <a:rPr lang="ru-RU" sz="2000" b="1" dirty="0"/>
              <a:t>этого мы очень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Любим </a:t>
            </a:r>
            <a:r>
              <a:rPr lang="ru-RU" sz="2000" b="1" dirty="0"/>
              <a:t>книжки почитать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2995387" cy="5146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9952" y="5013176"/>
            <a:ext cx="46523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Волшебный мир игры и приключений,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Любой </a:t>
            </a:r>
            <a:r>
              <a:rPr lang="ru-RU" sz="2000" b="1" dirty="0"/>
              <a:t>малыш здесь хочет </a:t>
            </a:r>
            <a:r>
              <a:rPr lang="ru-RU" sz="2000" b="1" dirty="0" smtClean="0"/>
              <a:t>побывать </a:t>
            </a:r>
            <a:br>
              <a:rPr lang="ru-RU" sz="2000" b="1" dirty="0" smtClean="0"/>
            </a:br>
            <a:r>
              <a:rPr lang="ru-RU" sz="2000" b="1" dirty="0" smtClean="0"/>
              <a:t>Вдруг </a:t>
            </a:r>
            <a:r>
              <a:rPr lang="ru-RU" sz="2000" b="1" dirty="0"/>
              <a:t>превратиться в золушку и </a:t>
            </a:r>
            <a:r>
              <a:rPr lang="ru-RU" sz="2000" b="1" dirty="0" smtClean="0"/>
              <a:t>принца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/>
              <a:t>И всем свои таланты </a:t>
            </a:r>
            <a:r>
              <a:rPr lang="ru-RU" sz="2000" b="1" dirty="0" smtClean="0"/>
              <a:t>показать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8052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ED57B49-0750-0C28-F8A5-AFCB2F896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9882"/>
          </a:xfrm>
          <a:prstGeom prst="rect">
            <a:avLst/>
          </a:prstGeom>
        </p:spPr>
      </p:pic>
      <p:pic>
        <p:nvPicPr>
          <p:cNvPr id="24578" name="Picture 2" descr="https://sun9-8.userapi.com/impg/zFF0MjhMmSNLSbIRAU8sykoY69ajFA2CmoolQA/xWcqY9TnnJo.jpg?size=1280x960&amp;quality=95&amp;sign=16b3eec42715d018d7ae6247a3d2ab4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08720"/>
            <a:ext cx="3672408" cy="275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s://sun9-5.userapi.com/impg/zR4WxQOjE5aFDikTNdgNyuBBYScAqZ-Vb9plFg/j_z49A05xIQ.jpg?size=810x1080&amp;quality=95&amp;sign=062033c839849e91b0519e9fc7e5a524&amp;type=album"/>
          <p:cNvPicPr>
            <a:picLocks noChangeAspect="1" noChangeArrowheads="1"/>
          </p:cNvPicPr>
          <p:nvPr/>
        </p:nvPicPr>
        <p:blipFill>
          <a:blip r:embed="rId4" cstate="print"/>
          <a:srcRect b="18101"/>
          <a:stretch>
            <a:fillRect/>
          </a:stretch>
        </p:blipFill>
        <p:spPr bwMode="auto">
          <a:xfrm>
            <a:off x="5364088" y="2492896"/>
            <a:ext cx="3560885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3645024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Кран откроем без труда,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В кране прячется вода!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Выходи, водица!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Мы пришли умыться!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Лейся понемножку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Прямо на ладошки!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Будет мыло пениться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И грязь куда-то денется! 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ED57B49-0750-0C28-F8A5-AFCB2F896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" y="-30941"/>
            <a:ext cx="9144000" cy="6919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35D06F-4C85-5DAD-B107-E8AC7EDF38E2}"/>
              </a:ext>
            </a:extLst>
          </p:cNvPr>
          <p:cNvSpPr txBox="1"/>
          <p:nvPr/>
        </p:nvSpPr>
        <p:spPr>
          <a:xfrm>
            <a:off x="1115616" y="692696"/>
            <a:ext cx="6768752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Уберу игрушки, </a:t>
            </a: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algn="ctr"/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прилягу </a:t>
            </a: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на 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подушку</a:t>
            </a: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,</a:t>
            </a:r>
            <a:br>
              <a:rPr kumimoji="0" lang="ru-RU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я закрою глазки, 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и </a:t>
            </a: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приснится сказка</a:t>
            </a:r>
            <a:endParaRPr lang="ru-RU" dirty="0"/>
          </a:p>
        </p:txBody>
      </p:sp>
      <p:pic>
        <p:nvPicPr>
          <p:cNvPr id="2050" name="Picture 2" descr="https://sun9-72.userapi.com/impg/K8NtG09I11Mk6cVQO79ztRO5t4-ELj0-tpjT-A/4aP9Kj0dEG4.jpg?size=499x1080&amp;quality=95&amp;sign=552501c107f7ccd74c702c62716412d8&amp;type=album"/>
          <p:cNvPicPr>
            <a:picLocks noChangeAspect="1" noChangeArrowheads="1"/>
          </p:cNvPicPr>
          <p:nvPr/>
        </p:nvPicPr>
        <p:blipFill>
          <a:blip r:embed="rId3" cstate="print"/>
          <a:srcRect t="34999" b="35601"/>
          <a:stretch>
            <a:fillRect/>
          </a:stretch>
        </p:blipFill>
        <p:spPr bwMode="auto">
          <a:xfrm>
            <a:off x="1763688" y="2060848"/>
            <a:ext cx="6069288" cy="3861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693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442C51E-1787-617F-8C1A-7F894FA56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412776"/>
            <a:ext cx="30963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 раздевалке шкафчики. </a:t>
            </a:r>
            <a:br>
              <a:rPr lang="ru-RU" sz="2000" b="1" dirty="0"/>
            </a:br>
            <a:r>
              <a:rPr lang="ru-RU" sz="2000" b="1" dirty="0"/>
              <a:t>В них пальто и шарфики, </a:t>
            </a:r>
            <a:br>
              <a:rPr lang="ru-RU" sz="2000" b="1" dirty="0"/>
            </a:br>
            <a:r>
              <a:rPr lang="ru-RU" sz="2000" b="1" dirty="0"/>
              <a:t>Туфли, шапочки, ботинки, </a:t>
            </a:r>
            <a:br>
              <a:rPr lang="ru-RU" sz="2000" b="1" dirty="0"/>
            </a:br>
            <a:r>
              <a:rPr lang="ru-RU" sz="2000" b="1" dirty="0"/>
              <a:t>А на шкафчиках картинки. </a:t>
            </a:r>
            <a:br>
              <a:rPr lang="ru-RU" sz="2000" b="1" dirty="0"/>
            </a:br>
            <a:r>
              <a:rPr lang="ru-RU" sz="2000" b="1" dirty="0"/>
              <a:t>Знаю я зачем картинки! </a:t>
            </a:r>
            <a:br>
              <a:rPr lang="ru-RU" sz="2000" b="1" dirty="0"/>
            </a:br>
            <a:r>
              <a:rPr lang="ru-RU" sz="2000" b="1" dirty="0"/>
              <a:t>Чтоб не путали ботинки, </a:t>
            </a:r>
            <a:br>
              <a:rPr lang="ru-RU" sz="2000" b="1" dirty="0"/>
            </a:br>
            <a:r>
              <a:rPr lang="ru-RU" sz="2000" b="1" dirty="0"/>
              <a:t>Туфли, шапочки, пальтишки </a:t>
            </a:r>
            <a:br>
              <a:rPr lang="ru-RU" sz="2000" b="1" dirty="0"/>
            </a:br>
            <a:r>
              <a:rPr lang="ru-RU" sz="2000" b="1" dirty="0"/>
              <a:t>Вани, Маши и Иришки. </a:t>
            </a:r>
          </a:p>
        </p:txBody>
      </p:sp>
      <p:pic>
        <p:nvPicPr>
          <p:cNvPr id="3074" name="Picture 2" descr="https://sun9-37.userapi.com/impg/UaFjjBA4DgNcjTunvIe4Phxq-DvInAUFkyBhuw/kZWZ1HXE2DQ.jpg?size=1280x961&amp;quality=95&amp;sign=cd4a5fd59f8a0b762244cc1d57aebaef&amp;type=album"/>
          <p:cNvPicPr>
            <a:picLocks noChangeAspect="1" noChangeArrowheads="1"/>
          </p:cNvPicPr>
          <p:nvPr/>
        </p:nvPicPr>
        <p:blipFill>
          <a:blip r:embed="rId3" cstate="print"/>
          <a:srcRect l="1472" t="5507" r="11116"/>
          <a:stretch>
            <a:fillRect/>
          </a:stretch>
        </p:blipFill>
        <p:spPr bwMode="auto">
          <a:xfrm>
            <a:off x="3275856" y="1268760"/>
            <a:ext cx="471277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774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C0325DA-CF3E-8D53-1CB8-38CA813D4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89" y="-72571"/>
            <a:ext cx="970077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5B9A73-7EAB-DDE6-E6A9-7CE11F5CDFBC}"/>
              </a:ext>
            </a:extLst>
          </p:cNvPr>
          <p:cNvSpPr txBox="1"/>
          <p:nvPr/>
        </p:nvSpPr>
        <p:spPr>
          <a:xfrm>
            <a:off x="1907704" y="2204864"/>
            <a:ext cx="49493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Приходите в гости к нам, будем очень рады вам!!!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4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3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BAD3B4F-61AD-CE8D-0375-F84EA46C31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" y="1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3312368"/>
          </a:xfrm>
        </p:spPr>
        <p:txBody>
          <a:bodyPr>
            <a:normAutofit lnSpcReduction="10000"/>
          </a:bodyPr>
          <a:lstStyle/>
          <a:p>
            <a:r>
              <a:rPr lang="ru-RU" sz="5400" dirty="0">
                <a:solidFill>
                  <a:srgbClr val="002060"/>
                </a:solidFill>
                <a:latin typeface="Monotype Corsiva" pitchFamily="66" charset="0"/>
              </a:rPr>
              <a:t>Наш девиз:</a:t>
            </a:r>
          </a:p>
          <a:p>
            <a:r>
              <a:rPr lang="ru-RU" sz="3600" b="0" i="0" dirty="0">
                <a:solidFill>
                  <a:srgbClr val="002060"/>
                </a:solidFill>
                <a:effectLst/>
                <a:latin typeface="Monotype Corsiva" pitchFamily="66" charset="0"/>
              </a:rPr>
              <a:t>Мы весёлые ребята,</a:t>
            </a:r>
          </a:p>
          <a:p>
            <a:r>
              <a:rPr lang="ru-RU" sz="3600" b="0" i="0" dirty="0">
                <a:solidFill>
                  <a:srgbClr val="002060"/>
                </a:solidFill>
                <a:effectLst/>
                <a:latin typeface="Monotype Corsiva" pitchFamily="66" charset="0"/>
              </a:rPr>
              <a:t>А зовут нас всех </a:t>
            </a:r>
            <a:r>
              <a:rPr lang="ru-RU" sz="3600" b="0" i="1" dirty="0">
                <a:solidFill>
                  <a:srgbClr val="002060"/>
                </a:solidFill>
                <a:effectLst/>
                <a:latin typeface="Monotype Corsiva" pitchFamily="66" charset="0"/>
              </a:rPr>
              <a:t>«</a:t>
            </a:r>
            <a:r>
              <a:rPr lang="ru-RU" sz="3600" b="1" i="1" dirty="0">
                <a:solidFill>
                  <a:srgbClr val="002060"/>
                </a:solidFill>
                <a:effectLst/>
                <a:latin typeface="Monotype Corsiva" pitchFamily="66" charset="0"/>
              </a:rPr>
              <a:t>Цыплята</a:t>
            </a:r>
            <a:r>
              <a:rPr lang="ru-RU" sz="3600" b="0" i="1" dirty="0">
                <a:solidFill>
                  <a:srgbClr val="002060"/>
                </a:solidFill>
                <a:effectLst/>
                <a:latin typeface="Monotype Corsiva" pitchFamily="66" charset="0"/>
              </a:rPr>
              <a:t>»</a:t>
            </a:r>
            <a:r>
              <a:rPr lang="ru-RU" sz="3600" b="0" i="0" dirty="0">
                <a:solidFill>
                  <a:srgbClr val="002060"/>
                </a:solidFill>
                <a:effectLst/>
                <a:latin typeface="Monotype Corsiva" pitchFamily="66" charset="0"/>
              </a:rPr>
              <a:t>.</a:t>
            </a:r>
          </a:p>
          <a:p>
            <a:r>
              <a:rPr lang="ru-RU" sz="3600" b="0" i="0" dirty="0">
                <a:solidFill>
                  <a:srgbClr val="002060"/>
                </a:solidFill>
                <a:effectLst/>
                <a:latin typeface="Monotype Corsiva" pitchFamily="66" charset="0"/>
              </a:rPr>
              <a:t>Очень дружно мы живём,</a:t>
            </a:r>
          </a:p>
          <a:p>
            <a:r>
              <a:rPr lang="ru-RU" sz="3600" b="0" i="0" dirty="0">
                <a:solidFill>
                  <a:srgbClr val="002060"/>
                </a:solidFill>
                <a:effectLst/>
                <a:latin typeface="Monotype Corsiva" pitchFamily="66" charset="0"/>
              </a:rPr>
              <a:t>Детский сад родной наш дом!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A67DB4B-DBD1-6FA1-3569-55E673B56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88141"/>
            <a:ext cx="9144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A12B375-FB39-9605-DE2B-FDB582D349C1}"/>
              </a:ext>
            </a:extLst>
          </p:cNvPr>
          <p:cNvSpPr txBox="1"/>
          <p:nvPr/>
        </p:nvSpPr>
        <p:spPr>
          <a:xfrm>
            <a:off x="2267744" y="692696"/>
            <a:ext cx="3780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Воспитатели группы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13F581-2D50-CA23-3DA7-77363B152AC3}"/>
              </a:ext>
            </a:extLst>
          </p:cNvPr>
          <p:cNvSpPr txBox="1"/>
          <p:nvPr/>
        </p:nvSpPr>
        <p:spPr>
          <a:xfrm>
            <a:off x="683568" y="1988840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Попова Светлана Сергеевна: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Ответственная, улыбчивая,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находчивая, активная, всегда с радостью ответит на вопросы.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6E5ECA-956B-1038-EA75-7CD80747CDDC}"/>
              </a:ext>
            </a:extLst>
          </p:cNvPr>
          <p:cNvSpPr txBox="1"/>
          <p:nvPr/>
        </p:nvSpPr>
        <p:spPr>
          <a:xfrm>
            <a:off x="4644008" y="1988840"/>
            <a:ext cx="30963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Зубрилина Юлия Руслановна: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творческая, жизнерадостная, активная.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4149080"/>
            <a:ext cx="425321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Младший воспитатель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Киселёва Анастасия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Викторовна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Веселая, ответственная,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очень любит детей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442C51E-1787-617F-8C1A-7F894FA56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80" y="836712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703"/>
          <a:stretch>
            <a:fillRect/>
          </a:stretch>
        </p:blipFill>
        <p:spPr>
          <a:xfrm>
            <a:off x="971600" y="1844824"/>
            <a:ext cx="696227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675319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Детский сад, детский сад —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Это домик для ребят,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Это домик для души,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Здесь играют малыши.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442C51E-1787-617F-8C1A-7F894FA56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ttps://sun9-79.userapi.com/impg/b22B7Y3CZrzePj4Rw1fQUFkBivj0R2cHY5cZmg/n3_AkeLWQfU.jpg?size=1280x961&amp;quality=95&amp;sign=9de232aeb63c4b14048205d1007a22e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5365978" cy="358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91680" y="836712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764704"/>
            <a:ext cx="421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  <p:pic>
        <p:nvPicPr>
          <p:cNvPr id="8" name="Picture 2" descr="https://sun9-82.userapi.com/impg/tEUBk0n-b_DtSfX2Yb3dzwJid2wvP68BLyOx6g/ss2R80b-fVY.jpg?size=811x1080&amp;quality=95&amp;sign=7ffc3f8a64dfe0a29830a43111baae98&amp;type=album"/>
          <p:cNvPicPr>
            <a:picLocks noChangeAspect="1" noChangeArrowheads="1"/>
          </p:cNvPicPr>
          <p:nvPr/>
        </p:nvPicPr>
        <p:blipFill>
          <a:blip r:embed="rId4" cstate="print"/>
          <a:srcRect t="13300" b="6901"/>
          <a:stretch>
            <a:fillRect/>
          </a:stretch>
        </p:blipFill>
        <p:spPr bwMode="auto">
          <a:xfrm>
            <a:off x="5508104" y="2708920"/>
            <a:ext cx="3456384" cy="3519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932040" y="1628800"/>
            <a:ext cx="421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Мы вам сделаем причёску.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Парикмахер непременно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Подстрижёт вас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современно!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4653136"/>
            <a:ext cx="3510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дочки матери играем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Кукол чаем угощаем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Всё для куклы Маши есть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Нравится ребятам здесь.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620688"/>
            <a:ext cx="4176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Уголок для девочек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71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ED57B49-0750-0C28-F8A5-AFCB2F896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9882"/>
          </a:xfrm>
          <a:prstGeom prst="rect">
            <a:avLst/>
          </a:prstGeom>
        </p:spPr>
      </p:pic>
      <p:pic>
        <p:nvPicPr>
          <p:cNvPr id="27650" name="Picture 2" descr="https://sun9-62.userapi.com/c237131/u19278702/docs/d34/05cd54755bff/Q5yjhIdNrDE__kopia.jpg?extra=AO2YLEvixgSG3kIyuol9nWRBCKnsCXy4sO8TEEmIbU2-yRz2fXc-Y8ANLgwmsePabqZ09K-xz97b33_vEKzQFfGQL1Irs7bIG-QZrpMgASp2ZP9W8624yahR6EGBQ9sPzZaeCPNSumPaYJyqOWy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0768"/>
            <a:ext cx="5616624" cy="4034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3768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Вот машины в гараже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Все заправлены уже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Ждёт шофёров тут игра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Будет бегать детвора.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692696"/>
            <a:ext cx="4724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Уголок для мальчиков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442C51E-1787-617F-8C1A-7F894FA56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72" y="0"/>
            <a:ext cx="9144000" cy="6858000"/>
          </a:xfrm>
          <a:prstGeom prst="rect">
            <a:avLst/>
          </a:prstGeom>
        </p:spPr>
      </p:pic>
      <p:pic>
        <p:nvPicPr>
          <p:cNvPr id="26626" name="Picture 2" descr="https://sun9-83.userapi.com/impg/ootAGaOpGDwngOI7zTWyp1oB1v-1hKfXAGgU-Q/dfi5ZC4_mqE.jpg?size=1280x961&amp;quality=95&amp;sign=e45bcafdb46327fd7b9cc10a4768d115&amp;type=album"/>
          <p:cNvPicPr>
            <a:picLocks noChangeAspect="1" noChangeArrowheads="1"/>
          </p:cNvPicPr>
          <p:nvPr/>
        </p:nvPicPr>
        <p:blipFill>
          <a:blip r:embed="rId3" cstate="print"/>
          <a:srcRect l="3149" t="38214" b="7470"/>
          <a:stretch>
            <a:fillRect/>
          </a:stretch>
        </p:blipFill>
        <p:spPr bwMode="auto">
          <a:xfrm>
            <a:off x="1835696" y="404664"/>
            <a:ext cx="547260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sun9-6.userapi.com/impg/e-gBE2dd-BdUZM9rjeHw5IgN_r7befhqTikHJQ/QXzhVL-OihA.jpg?size=1280x961&amp;quality=95&amp;sign=1d7cf002851d799099d3a384c34824f6&amp;type=album"/>
          <p:cNvPicPr>
            <a:picLocks noChangeAspect="1" noChangeArrowheads="1"/>
          </p:cNvPicPr>
          <p:nvPr/>
        </p:nvPicPr>
        <p:blipFill>
          <a:blip r:embed="rId4" cstate="print"/>
          <a:srcRect l="1772" r="1958" b="11893"/>
          <a:stretch>
            <a:fillRect/>
          </a:stretch>
        </p:blipFill>
        <p:spPr bwMode="auto">
          <a:xfrm>
            <a:off x="2483768" y="3645024"/>
            <a:ext cx="4320480" cy="296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95736" y="25649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Есть в группе нашей уголок,</a:t>
            </a:r>
          </a:p>
          <a:p>
            <a:pPr algn="ctr"/>
            <a:r>
              <a:rPr lang="ru-RU" b="1" dirty="0" smtClean="0"/>
              <a:t>Который в жизни нам помог!</a:t>
            </a:r>
          </a:p>
          <a:p>
            <a:pPr algn="ctr"/>
            <a:r>
              <a:rPr lang="ru-RU" b="1" dirty="0" smtClean="0"/>
              <a:t>Он очень-очень дорог нам.</a:t>
            </a:r>
          </a:p>
          <a:p>
            <a:pPr algn="ctr"/>
            <a:r>
              <a:rPr lang="ru-RU" b="1" dirty="0" smtClean="0"/>
              <a:t>И успокоил пап и мам!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442C51E-1787-617F-8C1A-7F894FA56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72" y="0"/>
            <a:ext cx="9144000" cy="6858000"/>
          </a:xfrm>
          <a:prstGeom prst="rect">
            <a:avLst/>
          </a:prstGeom>
        </p:spPr>
      </p:pic>
      <p:pic>
        <p:nvPicPr>
          <p:cNvPr id="5" name="Picture 4" descr="https://sun9-38.userapi.com/impg/5j3OFy3nO-oGj4F1Gl4TeGEoplKrrJ7PtbCCZw/en_Q3XefqzM.jpg?size=1280x961&amp;quality=95&amp;sign=cb5e3a40ec32cf131ba3e2b63b0ee687&amp;type=album"/>
          <p:cNvPicPr>
            <a:picLocks noChangeAspect="1" noChangeArrowheads="1"/>
          </p:cNvPicPr>
          <p:nvPr/>
        </p:nvPicPr>
        <p:blipFill>
          <a:blip r:embed="rId3" cstate="print"/>
          <a:srcRect t="20453" r="776" b="17259"/>
          <a:stretch>
            <a:fillRect/>
          </a:stretch>
        </p:blipFill>
        <p:spPr bwMode="auto">
          <a:xfrm>
            <a:off x="2123728" y="4149080"/>
            <a:ext cx="4708683" cy="2219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s://sun9-58.userapi.com/impg/ceecAjYl9CYektXC4ThWNJbwC50kGltlPiLsJg/HLuqkxUaNwk.jpg?size=810x1080&amp;quality=95&amp;sign=a066ebda26244bb2d029bd3d8f0ab01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320098" y="1672791"/>
            <a:ext cx="2320228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13"/>
          <a:stretch>
            <a:fillRect/>
          </a:stretch>
        </p:blipFill>
        <p:spPr>
          <a:xfrm>
            <a:off x="1259632" y="1844824"/>
            <a:ext cx="355239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23728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Учим мы стихи и песни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нашей группе дошколят.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Места нет для нас чудесней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Чем любимый детский сад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442C51E-1787-617F-8C1A-7F894FA56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80" y="836712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836712"/>
            <a:ext cx="3917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Вот конструктивный уголок.</a:t>
            </a:r>
          </a:p>
          <a:p>
            <a:pPr algn="ctr"/>
            <a:r>
              <a:rPr lang="ru-RU" sz="2000" b="1" dirty="0"/>
              <a:t>В нем много разных элементов</a:t>
            </a:r>
          </a:p>
          <a:p>
            <a:pPr algn="ctr"/>
            <a:r>
              <a:rPr lang="ru-RU" sz="2000" b="1" dirty="0"/>
              <a:t>Хоть дом или гараж построй</a:t>
            </a:r>
          </a:p>
          <a:p>
            <a:pPr algn="ctr"/>
            <a:r>
              <a:rPr lang="ru-RU" sz="2000" b="1" dirty="0"/>
              <a:t>Чтоб было детям интересно</a:t>
            </a:r>
          </a:p>
          <a:p>
            <a:pPr algn="ctr"/>
            <a:r>
              <a:rPr lang="ru-RU" sz="2000" b="1" dirty="0"/>
              <a:t>Уголок по правилам дорожного движения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797152"/>
            <a:ext cx="3851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Чтобы сильным, крепким стать, </a:t>
            </a:r>
            <a:br>
              <a:rPr lang="ru-RU" sz="2000" b="1" dirty="0"/>
            </a:br>
            <a:r>
              <a:rPr lang="ru-RU" sz="2000" b="1" dirty="0"/>
              <a:t>Здоровье надо укреплять, </a:t>
            </a:r>
            <a:br>
              <a:rPr lang="ru-RU" sz="2000" b="1" dirty="0"/>
            </a:br>
            <a:r>
              <a:rPr lang="ru-RU" sz="2000" b="1" dirty="0"/>
              <a:t>С уголком спортивным </a:t>
            </a:r>
            <a:br>
              <a:rPr lang="ru-RU" sz="2000" b="1" dirty="0"/>
            </a:br>
            <a:r>
              <a:rPr lang="ru-RU" sz="2000" b="1" dirty="0"/>
              <a:t>Вырастешь активным!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74135"/>
            <a:ext cx="4176464" cy="4283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sun9-29.userapi.com/impg/oI2aTRBCsVcShNtxFs12AWbhDJBa7PJj9MY2Cg/yg8S1u_3Cvo.jpg?size=811x1080&amp;quality=95&amp;sign=c3a45066bbaef5fcac0917f9e3d18299&amp;type=album"/>
          <p:cNvPicPr>
            <a:picLocks noChangeAspect="1" noChangeArrowheads="1"/>
          </p:cNvPicPr>
          <p:nvPr/>
        </p:nvPicPr>
        <p:blipFill>
          <a:blip r:embed="rId4" cstate="print"/>
          <a:srcRect l="4309" t="21032" r="9511"/>
          <a:stretch>
            <a:fillRect/>
          </a:stretch>
        </p:blipFill>
        <p:spPr bwMode="auto">
          <a:xfrm>
            <a:off x="4860032" y="980728"/>
            <a:ext cx="3116364" cy="380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004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rgbClr val="FFFF66"/>
      </a:lt1>
      <a:dk2>
        <a:srgbClr val="444D26"/>
      </a:dk2>
      <a:lt2>
        <a:srgbClr val="FCEF58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218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двери в «Сказку» открываем,  И в нашу группу приглашаем!  Здесь группа «Солнышко» сияет,  Всем настроение поднимает.</dc:title>
  <dc:creator>User</dc:creator>
  <cp:lastModifiedBy>Татьяна</cp:lastModifiedBy>
  <cp:revision>97</cp:revision>
  <dcterms:created xsi:type="dcterms:W3CDTF">2018-01-12T19:46:15Z</dcterms:created>
  <dcterms:modified xsi:type="dcterms:W3CDTF">2022-12-08T19:06:54Z</dcterms:modified>
</cp:coreProperties>
</file>