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45" r:id="rId3"/>
    <p:sldId id="295" r:id="rId4"/>
    <p:sldId id="264" r:id="rId5"/>
    <p:sldId id="347" r:id="rId6"/>
    <p:sldId id="326" r:id="rId7"/>
    <p:sldId id="330" r:id="rId8"/>
    <p:sldId id="297" r:id="rId9"/>
    <p:sldId id="321" r:id="rId10"/>
    <p:sldId id="315" r:id="rId11"/>
    <p:sldId id="323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3" autoAdjust="0"/>
    <p:restoredTop sz="94660"/>
  </p:normalViewPr>
  <p:slideViewPr>
    <p:cSldViewPr>
      <p:cViewPr varScale="1">
        <p:scale>
          <a:sx n="83" d="100"/>
          <a:sy n="83" d="100"/>
        </p:scale>
        <p:origin x="9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7233-55C6-4EA4-B0F9-7AED2662DF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8796-14F4-4103-8A7B-63E8D3BB5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ru-RU" sz="1700" b="1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ru-RU" sz="1700" b="1" dirty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ru-RU" sz="1700" b="1" dirty="0">
                <a:solidFill>
                  <a:srgbClr val="1F497D">
                    <a:lumMod val="50000"/>
                  </a:srgbClr>
                </a:solidFill>
              </a:rPr>
            </a:br>
            <a:r>
              <a:rPr lang="ru-RU" sz="1700" b="1" dirty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ru-RU" sz="1700" b="1" dirty="0">
                <a:solidFill>
                  <a:srgbClr val="1F497D">
                    <a:lumMod val="50000"/>
                  </a:srgb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8640"/>
            <a:ext cx="6876764" cy="4104457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  <a:p>
            <a:pPr lvl="0" algn="ctr"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lvl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пожаловать в подготовительную группу </a:t>
            </a:r>
          </a:p>
          <a:p>
            <a:pPr lvl="0" algn="ctr"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«Мудрецы</a:t>
            </a:r>
            <a:r>
              <a:rPr lang="ru-RU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Наш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девиз: </a:t>
            </a:r>
          </a:p>
          <a:p>
            <a:pPr marL="0" indent="0" algn="ctr">
              <a:lnSpc>
                <a:spcPct val="11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Нам не скучно жить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любим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мудрить.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838" y="3140968"/>
            <a:ext cx="3456384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9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родителей у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 информация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/>
          <a:stretch/>
        </p:blipFill>
        <p:spPr>
          <a:xfrm>
            <a:off x="4499992" y="2780928"/>
            <a:ext cx="3528392" cy="2482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404260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7916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4776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воспитанников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конкурсах, акциях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77" y="1337963"/>
            <a:ext cx="1478348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2" y="3606562"/>
            <a:ext cx="2189899" cy="1548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2243" b="23750"/>
          <a:stretch/>
        </p:blipFill>
        <p:spPr>
          <a:xfrm>
            <a:off x="7104341" y="1248979"/>
            <a:ext cx="1509512" cy="2177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9" t="11814" r="-32" b="25730"/>
          <a:stretch/>
        </p:blipFill>
        <p:spPr>
          <a:xfrm>
            <a:off x="5080683" y="2256065"/>
            <a:ext cx="1851308" cy="2340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1463" r="2250" b="25492"/>
          <a:stretch/>
        </p:blipFill>
        <p:spPr>
          <a:xfrm>
            <a:off x="3420091" y="1337963"/>
            <a:ext cx="1694068" cy="24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Рассказали мы о группе: строго не судите!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нравится у нас, деток приводите!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029" y="1484784"/>
            <a:ext cx="4699983" cy="352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kern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kern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92696"/>
            <a:ext cx="3384376" cy="4536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Визитная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Каким быть должен воспитатель? Конечно, добрым должен быть!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Любить детей, любить ученье, свою профессию любить!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Каким быть должен воспитатель? Конечно, щедрым должен быть,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Всего себя без сожаленья он должен детям подарить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 группы: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Ячменева Карина Сергеевна</a:t>
            </a:r>
          </a:p>
          <a:p>
            <a:pPr marL="0" indent="0">
              <a:buNone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Новинская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Анастасия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Витальевна</a:t>
            </a:r>
          </a:p>
          <a:p>
            <a:pPr marL="0" indent="0">
              <a:buNone/>
            </a:pP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Квалификационная категория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Первая  квалификационная категория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Младший воспитатель: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Бабкина Людмила Владимировна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92" y="767370"/>
            <a:ext cx="1783126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12250"/>
          <a:stretch/>
        </p:blipFill>
        <p:spPr>
          <a:xfrm>
            <a:off x="5004048" y="3143634"/>
            <a:ext cx="1584176" cy="216886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7380312" y="224644"/>
            <a:ext cx="1800200" cy="1188132"/>
          </a:xfrm>
          <a:prstGeom prst="cloud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сад-это радость дня , когда знаешь, что дети ждут тебя!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400944" y="2639578"/>
            <a:ext cx="1651648" cy="1077454"/>
          </a:xfrm>
          <a:prstGeom prst="cloudCallou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–повторяю я, быть воспитателем-моя судьба!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нашей </a:t>
            </a: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группе</a:t>
            </a:r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замечательно!</a:t>
            </a:r>
            <a:b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среда детям </a:t>
            </a: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1"/>
          <a:stretch/>
        </p:blipFill>
        <p:spPr>
          <a:xfrm>
            <a:off x="1475656" y="1785457"/>
            <a:ext cx="2254142" cy="3314143"/>
          </a:xfrm>
          <a:prstGeom prst="rect">
            <a:avLst/>
          </a:prstGeom>
        </p:spPr>
      </p:pic>
      <p:pic>
        <p:nvPicPr>
          <p:cNvPr id="12" name="Рисунок 11" descr="2017-12-27 11-29-58.JPG"/>
          <p:cNvPicPr>
            <a:picLocks noChangeAspect="1"/>
          </p:cNvPicPr>
          <p:nvPr/>
        </p:nvPicPr>
        <p:blipFill rotWithShape="1">
          <a:blip r:embed="rId3" cstate="print"/>
          <a:srcRect l="23317" t="17097" r="3818" b="11481"/>
          <a:stretch/>
        </p:blipFill>
        <p:spPr>
          <a:xfrm rot="5400000">
            <a:off x="3427043" y="2636470"/>
            <a:ext cx="2742650" cy="2016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1"/>
          <a:stretch/>
        </p:blipFill>
        <p:spPr>
          <a:xfrm>
            <a:off x="5868144" y="1785457"/>
            <a:ext cx="2016224" cy="31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Любим город мы родной,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акты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изучаем.</a:t>
            </a:r>
            <a:b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о нём Всей группой собираем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/>
          <a:stretch/>
        </p:blipFill>
        <p:spPr>
          <a:xfrm>
            <a:off x="5508104" y="1412776"/>
            <a:ext cx="2304256" cy="3480510"/>
          </a:xfrm>
          <a:prstGeom prst="rect">
            <a:avLst/>
          </a:prstGeom>
        </p:spPr>
      </p:pic>
      <p:pic>
        <p:nvPicPr>
          <p:cNvPr id="5" name="Рисунок 4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4171963" cy="336367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192688" cy="4057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ИКТ технологий в нашей группе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5.userapi.com/impg/WVcp25IYb6Ggbe_JpfqjbdrOHsVEIVpJOWtpAw/aUfIUuaocjU.jpg?size=1620x2160&amp;quality=95&amp;sign=b62b92158cdf45dd9e35b2d14480e96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r="1945"/>
          <a:stretch/>
        </p:blipFill>
        <p:spPr bwMode="auto">
          <a:xfrm>
            <a:off x="1763688" y="1700808"/>
            <a:ext cx="2791703" cy="31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4546" r="14091" b="1818"/>
          <a:stretch/>
        </p:blipFill>
        <p:spPr>
          <a:xfrm>
            <a:off x="4716016" y="2127998"/>
            <a:ext cx="3312368" cy="27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2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486" y="2780928"/>
            <a:ext cx="2505039" cy="28083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 поиграть в театр: на столе, на пальчиках…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Любят маски надевать девочки и мальчики!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86" y="908720"/>
            <a:ext cx="2997682" cy="2592288"/>
          </a:xfrm>
          <a:prstGeom prst="rect">
            <a:avLst/>
          </a:prstGeom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3" cstate="print"/>
          <a:srcRect t="9006" b="22546"/>
          <a:stretch>
            <a:fillRect/>
          </a:stretch>
        </p:blipFill>
        <p:spPr>
          <a:xfrm>
            <a:off x="4788024" y="2911756"/>
            <a:ext cx="2853793" cy="2273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2168" y="620688"/>
            <a:ext cx="2511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Музыкальный уголок. Инструменты здесь в рядок:</a:t>
            </a:r>
            <a:b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Хочешь — бубен ты возьми или в дудочку дуди.</a:t>
            </a:r>
            <a:b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Шумовые есть у нас и гармошки просто класс.</a:t>
            </a:r>
            <a:b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Бубны, ложки , погремушки — музыкальные игрушки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00009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 всегда-получать мы рады! Нам не зря ведь говорят «Мудрые ребята»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6" y="1844824"/>
            <a:ext cx="1885816" cy="2268738"/>
          </a:xfrm>
          <a:prstGeom prst="rect">
            <a:avLst/>
          </a:prstGeom>
        </p:spPr>
      </p:pic>
      <p:pic>
        <p:nvPicPr>
          <p:cNvPr id="8" name="Рисунок 7" descr="2017-12-27 11-20-32.JPG"/>
          <p:cNvPicPr>
            <a:picLocks noChangeAspect="1"/>
          </p:cNvPicPr>
          <p:nvPr/>
        </p:nvPicPr>
        <p:blipFill>
          <a:blip r:embed="rId3" cstate="print"/>
          <a:srcRect l="15000" t="15556" r="11667"/>
          <a:stretch>
            <a:fillRect/>
          </a:stretch>
        </p:blipFill>
        <p:spPr>
          <a:xfrm>
            <a:off x="1498543" y="2780928"/>
            <a:ext cx="2410157" cy="2292246"/>
          </a:xfrm>
          <a:prstGeom prst="rect">
            <a:avLst/>
          </a:prstGeom>
        </p:spPr>
      </p:pic>
      <p:pic>
        <p:nvPicPr>
          <p:cNvPr id="9" name="Рисунок 8" descr="2017-12-27 11-32-04.JPG"/>
          <p:cNvPicPr>
            <a:picLocks noChangeAspect="1"/>
          </p:cNvPicPr>
          <p:nvPr/>
        </p:nvPicPr>
        <p:blipFill>
          <a:blip r:embed="rId4" cstate="print"/>
          <a:srcRect l="16262" r="12185" b="11101"/>
          <a:stretch>
            <a:fillRect/>
          </a:stretch>
        </p:blipFill>
        <p:spPr>
          <a:xfrm>
            <a:off x="6012160" y="1268760"/>
            <a:ext cx="1872208" cy="2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62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mvestnik.ru/mvfoto/2017/02/13/2017_02_11_016_esh5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8569"/>
            <a:ext cx="2987603" cy="22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438362"/>
            <a:ext cx="77152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Мудрецы-активные участники спортивных мероприятий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www.murman.ru/news/files/2019/20190401_072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2435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904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710" y="0"/>
            <a:ext cx="7176090" cy="15716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Приёмная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–лицо,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 театре вешалка.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Папки, выставки работ-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Всё здесь перемешано!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11.userapi.com/impg/nduULfkPAHOt23lwPGwWHrSlfYroPfNo_esKoA/3x3NG4yCD7g.jpg?size=2560x1920&amp;quality=95&amp;sign=b46c15a622ce090a2978d8cf429b0ba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10" y="1891681"/>
            <a:ext cx="226319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4" y="3104425"/>
            <a:ext cx="1669515" cy="194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7" y="913101"/>
            <a:ext cx="2608153" cy="2162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13235"/>
            <a:ext cx="2216849" cy="19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2197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187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 </vt:lpstr>
      <vt:lpstr>       </vt:lpstr>
      <vt:lpstr>В нашей группе Очень замечательно! Для развития среда детям занимательна</vt:lpstr>
      <vt:lpstr>Любим город мы родной, факты изучаем. Информацию о нём Всей группой собираем!</vt:lpstr>
      <vt:lpstr>Использование ИКТ технологий в нашей группе </vt:lpstr>
      <vt:lpstr>Можно  поиграть в театр: на столе, на пальчиках… Любят маски надевать девочки и мальчики!</vt:lpstr>
      <vt:lpstr>Знания всегда-получать мы рады! Нам не зря ведь говорят «Мудрые ребята»</vt:lpstr>
      <vt:lpstr>Мудрецы-активные участники спортивных мероприятий</vt:lpstr>
      <vt:lpstr>    Приёмная –лицо, Как в театре вешалка. Папки, выставки работ- Всё здесь перемешано!</vt:lpstr>
      <vt:lpstr>Для родителей у нас информация</vt:lpstr>
      <vt:lpstr>Участие воспитанников в конкурсах, акциях </vt:lpstr>
      <vt:lpstr>Рассказали мы о группе: строго не судите! Если нравится у нас, деток приводите!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сад-это сад, где стоят деревья в ряд, И на каждой ветке вырастают детки, румяные, счастливые, крикливые, драчливые,  Прицеплены за бантики, как на ёлке фантики…</dc:title>
  <dc:creator>user</dc:creator>
  <cp:lastModifiedBy>Воспитатель</cp:lastModifiedBy>
  <cp:revision>128</cp:revision>
  <dcterms:created xsi:type="dcterms:W3CDTF">2015-02-23T10:18:55Z</dcterms:created>
  <dcterms:modified xsi:type="dcterms:W3CDTF">2022-11-29T12:35:30Z</dcterms:modified>
</cp:coreProperties>
</file>