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8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580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70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830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684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75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2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170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639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506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9867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903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BC00B-8857-EE4D-A4B2-A6E25C1D44F2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BA4C2-1F66-4347-B728-4B63C116D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334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96900" y="2333625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Презентация группы «Чистюля»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7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P10508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00" y="1358900"/>
            <a:ext cx="3873500" cy="276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 descr="DSCN0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660900" y="8636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9237" y="3898900"/>
            <a:ext cx="38398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/>
              <a:t>Песни поем-весело живем!</a:t>
            </a:r>
          </a:p>
          <a:p>
            <a:pPr algn="ctr"/>
            <a:r>
              <a:rPr lang="ru-RU" sz="2400" i="1" dirty="0" smtClean="0"/>
              <a:t>Инструменты изучаем,</a:t>
            </a:r>
          </a:p>
          <a:p>
            <a:pPr algn="ctr"/>
            <a:r>
              <a:rPr lang="ru-RU" sz="2400" i="1" dirty="0" smtClean="0"/>
              <a:t>На концерт всех </a:t>
            </a:r>
          </a:p>
          <a:p>
            <a:pPr algn="ctr"/>
            <a:r>
              <a:rPr lang="ru-RU" sz="2400" i="1" dirty="0" smtClean="0"/>
              <a:t>приглашаем!</a:t>
            </a:r>
            <a:endParaRPr lang="ru-RU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39232" y="4166632"/>
            <a:ext cx="444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Любим все мы рисовать</a:t>
            </a:r>
          </a:p>
          <a:p>
            <a:r>
              <a:rPr lang="ru-RU" sz="2400" i="1" dirty="0" smtClean="0"/>
              <a:t>Клеить, красить, вырезать.</a:t>
            </a:r>
          </a:p>
          <a:p>
            <a:r>
              <a:rPr lang="ru-RU" sz="2400" i="1" dirty="0" smtClean="0"/>
              <a:t>          Получается узор,</a:t>
            </a:r>
          </a:p>
          <a:p>
            <a:r>
              <a:rPr lang="ru-RU" sz="2400" i="1" dirty="0" smtClean="0"/>
              <a:t>          Отвести не в силах взор!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4603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10508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800" y="800100"/>
            <a:ext cx="3684946" cy="276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 descr="P10508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50366" y="1974397"/>
            <a:ext cx="3894667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910" y="3812570"/>
            <a:ext cx="4427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/>
              <a:t>Мяч охотно мы бросаем</a:t>
            </a:r>
          </a:p>
          <a:p>
            <a:pPr algn="ctr"/>
            <a:r>
              <a:rPr lang="ru-RU" sz="2400" i="1" dirty="0" smtClean="0"/>
              <a:t>И с гантелями играем,</a:t>
            </a:r>
          </a:p>
          <a:p>
            <a:pPr algn="ctr"/>
            <a:r>
              <a:rPr lang="ru-RU" sz="2400" i="1" dirty="0" smtClean="0"/>
              <a:t>Чтобы ловким, смелым стать</a:t>
            </a:r>
          </a:p>
          <a:p>
            <a:pPr algn="ctr"/>
            <a:r>
              <a:rPr lang="ru-RU" sz="2400" i="1" dirty="0" smtClean="0"/>
              <a:t>И болезни побеждать!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34203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10508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21816" y="2118783"/>
            <a:ext cx="3843867" cy="288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Изображение 1" descr="P10508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0700" y="685800"/>
            <a:ext cx="37084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9900" y="37084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Если что-то захотите</a:t>
            </a:r>
          </a:p>
          <a:p>
            <a:r>
              <a:rPr lang="ru-RU" sz="2400" i="1" dirty="0" smtClean="0"/>
              <a:t>Про ребяток Вы узнать!</a:t>
            </a:r>
          </a:p>
          <a:p>
            <a:r>
              <a:rPr lang="ru-RU" sz="2400" i="1" dirty="0" smtClean="0"/>
              <a:t>Информацию читайте</a:t>
            </a:r>
          </a:p>
          <a:p>
            <a:r>
              <a:rPr lang="ru-RU" sz="2400" i="1" dirty="0" smtClean="0"/>
              <a:t>	И вопросы задавайте!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4109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0693" y="2662535"/>
            <a:ext cx="84026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за внимание!</a:t>
            </a:r>
            <a:endParaRPr lang="ru-RU" sz="6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0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27" y="-50800"/>
            <a:ext cx="9131873" cy="69088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955800"/>
            <a:ext cx="7772400" cy="287655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8000"/>
                </a:solidFill>
              </a:rPr>
              <a:t>Наши ребятишки, девчонки и мальчишки</a:t>
            </a:r>
            <a:br>
              <a:rPr lang="ru-RU" sz="3200" dirty="0" smtClean="0">
                <a:solidFill>
                  <a:srgbClr val="008000"/>
                </a:solidFill>
              </a:rPr>
            </a:br>
            <a:r>
              <a:rPr lang="ru-RU" sz="3200" dirty="0" smtClean="0">
                <a:solidFill>
                  <a:srgbClr val="008000"/>
                </a:solidFill>
              </a:rPr>
              <a:t>По утрам встречаются,</a:t>
            </a:r>
            <a:r>
              <a:rPr lang="ru-RU" sz="3200" dirty="0">
                <a:solidFill>
                  <a:srgbClr val="008000"/>
                </a:solidFill>
              </a:rPr>
              <a:t> </a:t>
            </a:r>
            <a:r>
              <a:rPr lang="ru-RU" sz="3200" dirty="0" smtClean="0">
                <a:solidFill>
                  <a:srgbClr val="008000"/>
                </a:solidFill>
              </a:rPr>
              <a:t>в игрушки играют, книги читают, рисуют, танцуют и развлекаются, правильно питаются и спортом занимаются.</a:t>
            </a:r>
            <a:br>
              <a:rPr lang="ru-RU" sz="3200" dirty="0" smtClean="0">
                <a:solidFill>
                  <a:srgbClr val="008000"/>
                </a:solidFill>
              </a:rPr>
            </a:br>
            <a:r>
              <a:rPr lang="ru-RU" sz="3200" dirty="0" smtClean="0">
                <a:solidFill>
                  <a:srgbClr val="008000"/>
                </a:solidFill>
              </a:rPr>
              <a:t>Ведь девиз у нас такой:</a:t>
            </a:r>
            <a:br>
              <a:rPr lang="ru-RU" sz="3200" dirty="0" smtClean="0">
                <a:solidFill>
                  <a:srgbClr val="008000"/>
                </a:solidFill>
              </a:rPr>
            </a:br>
            <a:r>
              <a:rPr lang="ru-RU" sz="3200" i="1" dirty="0" smtClean="0">
                <a:solidFill>
                  <a:srgbClr val="008000"/>
                </a:solidFill>
              </a:rPr>
              <a:t>«</a:t>
            </a:r>
            <a:r>
              <a:rPr lang="ru-RU" sz="3200" b="1" i="1" u="sng" dirty="0" smtClean="0">
                <a:solidFill>
                  <a:srgbClr val="008000"/>
                </a:solidFill>
              </a:rPr>
              <a:t>Прежде, чем за стол нам сесть </a:t>
            </a:r>
            <a:br>
              <a:rPr lang="ru-RU" sz="3200" b="1" i="1" u="sng" dirty="0" smtClean="0">
                <a:solidFill>
                  <a:srgbClr val="008000"/>
                </a:solidFill>
              </a:rPr>
            </a:br>
            <a:r>
              <a:rPr lang="ru-RU" sz="3200" b="1" i="1" u="sng" dirty="0" smtClean="0">
                <a:solidFill>
                  <a:srgbClr val="008000"/>
                </a:solidFill>
              </a:rPr>
              <a:t>мы подумаем, что съесть».</a:t>
            </a:r>
            <a:endParaRPr lang="ru-RU" sz="3200" b="1" i="1" u="sng" dirty="0">
              <a:solidFill>
                <a:srgbClr val="008000"/>
              </a:solidFill>
            </a:endParaRPr>
          </a:p>
        </p:txBody>
      </p:sp>
      <p:pic>
        <p:nvPicPr>
          <p:cNvPr id="5" name="Изображение 4" descr="P105088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38" t="-90627" r="-23438" b="161460"/>
          <a:stretch/>
        </p:blipFill>
        <p:spPr>
          <a:xfrm>
            <a:off x="2946400" y="2209800"/>
            <a:ext cx="325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1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1050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84457" y="1355549"/>
            <a:ext cx="5060583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27" y="0"/>
            <a:ext cx="9131873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5715000" y="2798773"/>
            <a:ext cx="3289300" cy="1547809"/>
          </a:xfrm>
        </p:spPr>
        <p:txBody>
          <a:bodyPr>
            <a:noAutofit/>
          </a:bodyPr>
          <a:lstStyle/>
          <a:p>
            <a:r>
              <a:rPr lang="ru-RU" sz="2400" i="1" dirty="0" smtClean="0"/>
              <a:t>На полках книги в ряд стоят,</a:t>
            </a:r>
            <a:br>
              <a:rPr lang="ru-RU" sz="2400" i="1" dirty="0" smtClean="0"/>
            </a:br>
            <a:r>
              <a:rPr lang="ru-RU" sz="2400" i="1" dirty="0" smtClean="0"/>
              <a:t>Бери, читай и много знай,</a:t>
            </a:r>
            <a:br>
              <a:rPr lang="ru-RU" sz="2400" i="1" dirty="0" smtClean="0"/>
            </a:br>
            <a:r>
              <a:rPr lang="ru-RU" sz="2400" i="1" dirty="0" smtClean="0"/>
              <a:t>Но книгу ты не обижай</a:t>
            </a:r>
            <a:r>
              <a:rPr lang="ru-RU" sz="2800" i="1" dirty="0" smtClean="0"/>
              <a:t>.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xmlns="" val="37031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P10508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898775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6" descr="P10508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4900" y="1603375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P10508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100" y="736600"/>
            <a:ext cx="28829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pic>
        <p:nvPicPr>
          <p:cNvPr id="6" name="Изображение 5" descr="P105085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2500" y="800100"/>
            <a:ext cx="28829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63900" y="3651250"/>
            <a:ext cx="551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Приглашаем на спектакль!</a:t>
            </a:r>
          </a:p>
          <a:p>
            <a:pPr algn="ctr"/>
            <a:r>
              <a:rPr lang="ru-RU" sz="2400" i="1" dirty="0" smtClean="0"/>
              <a:t>В роли мы вживаемся, </a:t>
            </a:r>
          </a:p>
          <a:p>
            <a:pPr algn="ctr"/>
            <a:r>
              <a:rPr lang="ru-RU" sz="2400" i="1" dirty="0"/>
              <a:t>В</a:t>
            </a:r>
            <a:r>
              <a:rPr lang="ru-RU" sz="2400" i="1" dirty="0" smtClean="0"/>
              <a:t> артистов превращаемся,</a:t>
            </a:r>
          </a:p>
          <a:p>
            <a:pPr algn="ctr"/>
            <a:r>
              <a:rPr lang="ru-RU" sz="2400" i="1" dirty="0" smtClean="0"/>
              <a:t>Если хочешь, роль играй</a:t>
            </a:r>
          </a:p>
          <a:p>
            <a:pPr algn="ctr"/>
            <a:r>
              <a:rPr lang="ru-RU" sz="2400" i="1" dirty="0"/>
              <a:t>И</a:t>
            </a:r>
            <a:r>
              <a:rPr lang="ru-RU" sz="2400" i="1" dirty="0" smtClean="0"/>
              <a:t> слова запоминай!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26483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P10508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1303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pic>
        <p:nvPicPr>
          <p:cNvPr id="7" name="Изображение 6" descr="P10508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4200" y="3670300"/>
            <a:ext cx="3479800" cy="257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168900" y="2159000"/>
            <a:ext cx="374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В игры любим мы играть и картинки собирать.</a:t>
            </a:r>
          </a:p>
          <a:p>
            <a:pPr algn="ctr"/>
            <a:r>
              <a:rPr lang="ru-RU" sz="2400" i="1" dirty="0" smtClean="0"/>
              <a:t>Из конструктора любого, </a:t>
            </a:r>
          </a:p>
          <a:p>
            <a:pPr algn="ctr"/>
            <a:r>
              <a:rPr lang="ru-RU" sz="2400" i="1" dirty="0" smtClean="0"/>
              <a:t>что не сделаем - все толково.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419461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P10508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900" y="8763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pic>
        <p:nvPicPr>
          <p:cNvPr id="5" name="Изображение 4" descr="P10508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00" y="16383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860800" y="3723670"/>
            <a:ext cx="4453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Все болезни лечит врач,</a:t>
            </a:r>
          </a:p>
          <a:p>
            <a:r>
              <a:rPr lang="ru-RU" sz="2400" i="1" dirty="0" smtClean="0"/>
              <a:t>Он уколет – ты не плачь!</a:t>
            </a:r>
          </a:p>
          <a:p>
            <a:r>
              <a:rPr lang="ru-RU" sz="2400" i="1" dirty="0" smtClean="0"/>
              <a:t>Веселей смотри вокруг:</a:t>
            </a:r>
          </a:p>
          <a:p>
            <a:r>
              <a:rPr lang="ru-RU" sz="2400" i="1" dirty="0" smtClean="0"/>
              <a:t>Добрый доктор – это друг!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34812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P10508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61000" y="2095500"/>
            <a:ext cx="3898900" cy="28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P10508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299" y="640140"/>
            <a:ext cx="3855323" cy="289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" y="3531632"/>
            <a:ext cx="6756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В супермаркете у нас </a:t>
            </a:r>
          </a:p>
          <a:p>
            <a:r>
              <a:rPr lang="ru-RU" sz="2400" i="1" dirty="0" smtClean="0"/>
              <a:t>			Все продукты - просто класс!</a:t>
            </a:r>
          </a:p>
          <a:p>
            <a:r>
              <a:rPr lang="ru-RU" sz="2400" i="1" dirty="0" smtClean="0"/>
              <a:t>Приходите, покупайте </a:t>
            </a:r>
          </a:p>
          <a:p>
            <a:pPr algn="ctr"/>
            <a:r>
              <a:rPr lang="ru-RU" sz="2400" i="1" dirty="0" smtClean="0"/>
              <a:t>			</a:t>
            </a:r>
            <a:r>
              <a:rPr lang="ru-RU" sz="2400" i="1" dirty="0" smtClean="0"/>
              <a:t>И </a:t>
            </a:r>
            <a:r>
              <a:rPr lang="ru-RU" sz="2400" i="1" dirty="0" smtClean="0"/>
              <a:t>здоровье поправляйте!</a:t>
            </a:r>
            <a:endParaRPr lang="ru-RU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314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931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DSCN00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445"/>
          <a:stretch/>
        </p:blipFill>
        <p:spPr>
          <a:xfrm>
            <a:off x="5267051" y="1889689"/>
            <a:ext cx="3450982" cy="302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pic>
        <p:nvPicPr>
          <p:cNvPr id="7" name="Изображение 6" descr="P10508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7299" y="939800"/>
            <a:ext cx="3962401" cy="2975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09600" y="3314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12900" y="4216400"/>
            <a:ext cx="4394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С куклами играем</a:t>
            </a:r>
          </a:p>
          <a:p>
            <a:r>
              <a:rPr lang="ru-RU" sz="2400" i="1" dirty="0" smtClean="0"/>
              <a:t>Их в гости приглашаем!</a:t>
            </a:r>
          </a:p>
          <a:p>
            <a:r>
              <a:rPr lang="ru-RU" sz="2400" i="1" dirty="0" smtClean="0"/>
              <a:t>	Вкусным чаем угощаем!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1091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003-006-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187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1266" y="4005997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И с машинками играем</a:t>
            </a:r>
          </a:p>
          <a:p>
            <a:r>
              <a:rPr lang="ru-RU" sz="2400" i="1" dirty="0" smtClean="0"/>
              <a:t>Правила не нарушаем!</a:t>
            </a:r>
          </a:p>
          <a:p>
            <a:r>
              <a:rPr lang="ru-RU" sz="2400" i="1" dirty="0" smtClean="0"/>
              <a:t>Автосервис выручает, </a:t>
            </a:r>
          </a:p>
          <a:p>
            <a:r>
              <a:rPr lang="ru-RU" sz="2400" i="1" dirty="0" smtClean="0"/>
              <a:t>Колесо он поменяет!</a:t>
            </a:r>
            <a:endParaRPr lang="ru-RU" sz="2400" i="1" dirty="0"/>
          </a:p>
        </p:txBody>
      </p:sp>
      <p:pic>
        <p:nvPicPr>
          <p:cNvPr id="5" name="Изображение 4" descr="P10508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469900"/>
            <a:ext cx="3543300" cy="256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Изображение 1" descr="P10508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100" y="20955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39866" y="3162300"/>
            <a:ext cx="3817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/>
              <a:t>Строим мы гараж и дом</a:t>
            </a:r>
          </a:p>
          <a:p>
            <a:r>
              <a:rPr lang="ru-RU" sz="2400" i="1" dirty="0" smtClean="0"/>
              <a:t>Хорошо всем будет в нем!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xmlns="" val="17275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185</Words>
  <Application>Microsoft Macintosh PowerPoint</Application>
  <PresentationFormat>Экран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группы «Чистюля»</vt:lpstr>
      <vt:lpstr>Наши ребятишки, девчонки и мальчишки По утрам встречаются, в игрушки играют, книги читают, рисуют, танцуют и развлекаются, правильно питаются и спортом занимаются. Ведь девиз у нас такой: «Прежде, чем за стол нам сесть  мы подумаем, что съесть».</vt:lpstr>
      <vt:lpstr>На полках книги в ряд стоят, Бери, читай и много знай, Но книгу ты не обижай.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user</cp:lastModifiedBy>
  <cp:revision>102</cp:revision>
  <dcterms:created xsi:type="dcterms:W3CDTF">2018-01-13T09:51:07Z</dcterms:created>
  <dcterms:modified xsi:type="dcterms:W3CDTF">2018-01-13T16:03:07Z</dcterms:modified>
</cp:coreProperties>
</file>