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8" r:id="rId2"/>
    <p:sldId id="269" r:id="rId3"/>
    <p:sldId id="271" r:id="rId4"/>
    <p:sldId id="272" r:id="rId5"/>
    <p:sldId id="273" r:id="rId6"/>
    <p:sldId id="275" r:id="rId7"/>
    <p:sldId id="274" r:id="rId8"/>
    <p:sldId id="276" r:id="rId9"/>
    <p:sldId id="280" r:id="rId10"/>
    <p:sldId id="281" r:id="rId11"/>
    <p:sldId id="277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CCFF"/>
    <a:srgbClr val="33CCFF"/>
    <a:srgbClr val="3399FF"/>
    <a:srgbClr val="3366FF"/>
    <a:srgbClr val="591A6A"/>
    <a:srgbClr val="332064"/>
    <a:srgbClr val="39C6D5"/>
    <a:srgbClr val="18D3D8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92E64-2736-4091-A922-3BAD717B73E5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0F3E7-C926-4FCF-8AFE-4E06EDBBE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2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8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7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1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4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12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2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E7E4-4DA3-49DD-B5C2-593A76F3A60F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6D904-4AEC-423D-8ABA-C6F875E15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9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рисун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476672"/>
            <a:ext cx="5544616" cy="3672408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Вас приветствует 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группа «НЕБОЛЕЙКА»</a:t>
            </a:r>
            <a:br>
              <a:rPr lang="ru-RU" i="1" dirty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/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smtClean="0">
                <a:solidFill>
                  <a:srgbClr val="FF0000"/>
                </a:solidFill>
              </a:rPr>
              <a:t>        </a:t>
            </a:r>
            <a:r>
              <a:rPr lang="ru-RU" sz="2400" i="1" dirty="0" smtClean="0">
                <a:solidFill>
                  <a:srgbClr val="7030A0"/>
                </a:solidFill>
              </a:rPr>
              <a:t>приоритетное направление:       оздоровительное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" y="3126634"/>
            <a:ext cx="2888134" cy="3717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12715" y="4653136"/>
            <a:ext cx="3631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Наш девиз</a:t>
            </a:r>
            <a:r>
              <a:rPr lang="ru-RU" i="1" dirty="0" smtClean="0">
                <a:solidFill>
                  <a:srgbClr val="FF0000"/>
                </a:solidFill>
              </a:rPr>
              <a:t>:                                  </a:t>
            </a:r>
            <a:r>
              <a:rPr lang="ru-RU" i="1" dirty="0" smtClean="0">
                <a:solidFill>
                  <a:srgbClr val="7030A0"/>
                </a:solidFill>
              </a:rPr>
              <a:t>спорт, здоровье, радость, смех-принесет нам всем успех!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3"/>
            <a:ext cx="8229600" cy="6206075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i="1" dirty="0">
                <a:solidFill>
                  <a:schemeClr val="accent2"/>
                </a:solidFill>
              </a:rPr>
              <a:t>Чистота — залог здоровья,</a:t>
            </a:r>
            <a:br>
              <a:rPr lang="ru-RU" sz="3100" i="1" dirty="0">
                <a:solidFill>
                  <a:schemeClr val="accent2"/>
                </a:solidFill>
              </a:rPr>
            </a:br>
            <a:r>
              <a:rPr lang="ru-RU" sz="3100" i="1" dirty="0">
                <a:solidFill>
                  <a:schemeClr val="accent2"/>
                </a:solidFill>
              </a:rPr>
              <a:t>Чистота нужна </a:t>
            </a:r>
            <a:r>
              <a:rPr lang="ru-RU" sz="3100" i="1" dirty="0" smtClean="0">
                <a:solidFill>
                  <a:schemeClr val="accent2"/>
                </a:solidFill>
              </a:rPr>
              <a:t>везде!</a:t>
            </a:r>
            <a:r>
              <a:rPr lang="ru-RU" sz="3100" i="1" dirty="0">
                <a:solidFill>
                  <a:schemeClr val="accent2"/>
                </a:solidFill>
              </a:rPr>
              <a:t/>
            </a:r>
            <a:br>
              <a:rPr lang="ru-RU" sz="3100" i="1" dirty="0">
                <a:solidFill>
                  <a:schemeClr val="accent2"/>
                </a:solidFill>
              </a:rPr>
            </a:br>
            <a:r>
              <a:rPr lang="ru-RU" sz="2700" dirty="0">
                <a:solidFill>
                  <a:schemeClr val="accent2"/>
                </a:solidFill>
              </a:rPr>
              <a:t/>
            </a:r>
            <a:br>
              <a:rPr lang="ru-RU" sz="2700" dirty="0">
                <a:solidFill>
                  <a:schemeClr val="accent2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Заболели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два микроба, 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Расчихались страшно оба, 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Очень скоро этот чих, 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Заразил всех остальных. 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7" b="19439"/>
          <a:stretch/>
        </p:blipFill>
        <p:spPr>
          <a:xfrm>
            <a:off x="5364088" y="5301342"/>
            <a:ext cx="2088232" cy="8490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6" b="26390"/>
          <a:stretch/>
        </p:blipFill>
        <p:spPr>
          <a:xfrm>
            <a:off x="485022" y="1393370"/>
            <a:ext cx="2088232" cy="7402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8" b="34233"/>
          <a:stretch/>
        </p:blipFill>
        <p:spPr>
          <a:xfrm>
            <a:off x="458382" y="5322100"/>
            <a:ext cx="2505880" cy="849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7" b="34730"/>
          <a:stretch/>
        </p:blipFill>
        <p:spPr>
          <a:xfrm>
            <a:off x="514197" y="3058885"/>
            <a:ext cx="2088232" cy="740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18" y="1628800"/>
            <a:ext cx="3847616" cy="2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Еда, которая нужна!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43980"/>
            <a:ext cx="6400800" cy="4370040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Завтрак, полдник, днем обед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вечерний ужин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Для здоровья малышам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Режим питания нужен!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62"/>
            <a:ext cx="2779401" cy="24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1378" y="4713648"/>
            <a:ext cx="2710885" cy="21443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08" y="256490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645024"/>
            <a:ext cx="7772400" cy="14700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1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4" t="4412" r="-6974" b="-6283"/>
          <a:stretch/>
        </p:blipFill>
        <p:spPr>
          <a:xfrm>
            <a:off x="467544" y="332656"/>
            <a:ext cx="8676456" cy="6525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789040"/>
            <a:ext cx="6858508" cy="1143000"/>
          </a:xfrm>
        </p:spPr>
        <p:txBody>
          <a:bodyPr>
            <a:noAutofit/>
          </a:bodyPr>
          <a:lstStyle/>
          <a:p>
            <a:r>
              <a:rPr lang="ru-RU" sz="2300" i="1" dirty="0" smtClean="0">
                <a:solidFill>
                  <a:srgbClr val="0070C0"/>
                </a:solidFill>
              </a:rPr>
              <a:t>«Чтобы сделать ребенка умным и рассудительным,</a:t>
            </a:r>
            <a:br>
              <a:rPr lang="ru-RU" sz="2300" i="1" dirty="0" smtClean="0">
                <a:solidFill>
                  <a:srgbClr val="0070C0"/>
                </a:solidFill>
              </a:rPr>
            </a:br>
            <a:r>
              <a:rPr lang="ru-RU" sz="2300" i="1" dirty="0" smtClean="0">
                <a:solidFill>
                  <a:srgbClr val="0070C0"/>
                </a:solidFill>
              </a:rPr>
              <a:t>Сделайте его крепким и здоровым: пусть он работает, кричит, пусть он находится в постоянном движении.»</a:t>
            </a:r>
            <a:br>
              <a:rPr lang="ru-RU" sz="2300" i="1" dirty="0" smtClean="0">
                <a:solidFill>
                  <a:srgbClr val="0070C0"/>
                </a:solidFill>
              </a:rPr>
            </a:br>
            <a:r>
              <a:rPr lang="ru-RU" sz="2300" i="1" dirty="0" smtClean="0">
                <a:solidFill>
                  <a:srgbClr val="0070C0"/>
                </a:solidFill>
              </a:rPr>
              <a:t>                                                                      Жан Жак Руссо.</a:t>
            </a:r>
            <a:endParaRPr lang="ru-RU" sz="23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916832"/>
            <a:ext cx="6768752" cy="1143000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rgbClr val="660066"/>
                </a:solidFill>
              </a:rPr>
              <a:t>Так пусть на здоровой планете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Растут здоровые дети!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Андрейка и Евы, Егорка и Глеб,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 Арсений, </a:t>
            </a:r>
            <a:r>
              <a:rPr lang="ru-RU" sz="2200" i="1" dirty="0" err="1" smtClean="0">
                <a:solidFill>
                  <a:srgbClr val="660066"/>
                </a:solidFill>
              </a:rPr>
              <a:t>Дашуля</a:t>
            </a:r>
            <a:r>
              <a:rPr lang="ru-RU" sz="2200" i="1" dirty="0" smtClean="0">
                <a:solidFill>
                  <a:srgbClr val="660066"/>
                </a:solidFill>
              </a:rPr>
              <a:t>, Таисия и  Марк,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конечно же Вова и Соня </a:t>
            </a:r>
            <a:r>
              <a:rPr lang="ru-RU" sz="2200" i="1" dirty="0">
                <a:solidFill>
                  <a:srgbClr val="660066"/>
                </a:solidFill>
              </a:rPr>
              <a:t>и</a:t>
            </a:r>
            <a:r>
              <a:rPr lang="ru-RU" sz="2200" i="1" dirty="0" smtClean="0">
                <a:solidFill>
                  <a:srgbClr val="660066"/>
                </a:solidFill>
              </a:rPr>
              <a:t> Влад,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 а так же Рита и Ростислав, 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Михайло </a:t>
            </a:r>
            <a:r>
              <a:rPr lang="ru-RU" sz="2200" i="1" dirty="0" err="1" smtClean="0">
                <a:solidFill>
                  <a:srgbClr val="660066"/>
                </a:solidFill>
              </a:rPr>
              <a:t>Потапыч</a:t>
            </a:r>
            <a:r>
              <a:rPr lang="ru-RU" sz="2200" i="1" dirty="0">
                <a:solidFill>
                  <a:srgbClr val="660066"/>
                </a:solidFill>
              </a:rPr>
              <a:t> </a:t>
            </a:r>
            <a:r>
              <a:rPr lang="ru-RU" sz="2200" i="1" dirty="0" smtClean="0">
                <a:solidFill>
                  <a:srgbClr val="660066"/>
                </a:solidFill>
              </a:rPr>
              <a:t>и Виктория Сан.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И вы воспитатели милые наши: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Лариса Николаевна ,</a:t>
            </a:r>
            <a:br>
              <a:rPr lang="ru-RU" sz="2200" i="1" dirty="0" smtClean="0">
                <a:solidFill>
                  <a:srgbClr val="660066"/>
                </a:solidFill>
              </a:rPr>
            </a:br>
            <a:r>
              <a:rPr lang="ru-RU" sz="2200" i="1" dirty="0" smtClean="0">
                <a:solidFill>
                  <a:srgbClr val="660066"/>
                </a:solidFill>
              </a:rPr>
              <a:t>Галина Валентиновна.</a:t>
            </a:r>
            <a:endParaRPr lang="ru-RU" sz="2200" i="1" dirty="0">
              <a:solidFill>
                <a:srgbClr val="66006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 b="-66667"/>
          <a:stretch/>
        </p:blipFill>
        <p:spPr>
          <a:xfrm>
            <a:off x="0" y="5301208"/>
            <a:ext cx="9144000" cy="4680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096" y="620688"/>
            <a:ext cx="3240434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6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" y="12152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744" cy="544522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</a:t>
            </a:r>
            <a:r>
              <a:rPr lang="ru-RU" sz="2400" dirty="0" smtClean="0">
                <a:solidFill>
                  <a:schemeClr val="tx2"/>
                </a:solidFill>
              </a:rPr>
              <a:t>Организация и обеспечение выполнения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режима дня.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Организация системы двигательной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активности детей.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Организация системы </a:t>
            </a:r>
            <a:r>
              <a:rPr lang="ru-RU" sz="2400" dirty="0" err="1" smtClean="0">
                <a:solidFill>
                  <a:schemeClr val="tx2"/>
                </a:solidFill>
              </a:rPr>
              <a:t>профилактическо</a:t>
            </a:r>
            <a:r>
              <a:rPr lang="ru-RU" sz="2400" dirty="0" smtClean="0">
                <a:solidFill>
                  <a:schemeClr val="tx2"/>
                </a:solidFill>
              </a:rPr>
              <a:t>- 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оздоровительных мероприятий.</a:t>
            </a:r>
          </a:p>
          <a:p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Организация системы рационального питания.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t="6601" r="29890" b="21506"/>
          <a:stretch/>
        </p:blipFill>
        <p:spPr>
          <a:xfrm>
            <a:off x="495130" y="1340768"/>
            <a:ext cx="1008112" cy="129614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6544" y="10143"/>
            <a:ext cx="7772400" cy="104259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</a:rPr>
              <a:t>Оздоровительная работа группы «</a:t>
            </a:r>
            <a:r>
              <a:rPr lang="ru-RU" sz="2800" i="1" dirty="0" err="1" smtClean="0">
                <a:solidFill>
                  <a:srgbClr val="7030A0"/>
                </a:solidFill>
              </a:rPr>
              <a:t>Неболейка</a:t>
            </a:r>
            <a:r>
              <a:rPr lang="ru-RU" sz="2800" i="1" dirty="0" smtClean="0">
                <a:solidFill>
                  <a:srgbClr val="7030A0"/>
                </a:solidFill>
              </a:rPr>
              <a:t>»</a:t>
            </a:r>
            <a:endParaRPr lang="ru-RU" sz="2800" i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8" t="41184" r="25819" b="7603"/>
          <a:stretch/>
        </p:blipFill>
        <p:spPr>
          <a:xfrm>
            <a:off x="7236296" y="2609370"/>
            <a:ext cx="1803082" cy="12527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2851" r="73330" b="63598"/>
          <a:stretch/>
        </p:blipFill>
        <p:spPr>
          <a:xfrm>
            <a:off x="495130" y="3645024"/>
            <a:ext cx="804017" cy="1662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t="6425" r="12066"/>
          <a:stretch/>
        </p:blipFill>
        <p:spPr>
          <a:xfrm>
            <a:off x="7740352" y="5396868"/>
            <a:ext cx="1299026" cy="13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67594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Режим дня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Вот уже вставать </a:t>
            </a:r>
            <a:r>
              <a:rPr lang="ru-RU" sz="2000" dirty="0" smtClean="0">
                <a:solidFill>
                  <a:srgbClr val="FF0000"/>
                </a:solidFill>
              </a:rPr>
              <a:t>пора!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Просыпайся</a:t>
            </a:r>
            <a:r>
              <a:rPr lang="ru-RU" sz="2000" dirty="0">
                <a:solidFill>
                  <a:srgbClr val="FF0000"/>
                </a:solidFill>
              </a:rPr>
              <a:t>, детвора!!!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           Быстро </a:t>
            </a:r>
            <a:r>
              <a:rPr lang="ru-RU" sz="2000" dirty="0">
                <a:solidFill>
                  <a:srgbClr val="FF0000"/>
                </a:solidFill>
              </a:rPr>
              <a:t>встанем по порядку – 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      Дружно</a:t>
            </a:r>
            <a:r>
              <a:rPr lang="ru-RU" sz="2000" dirty="0">
                <a:solidFill>
                  <a:srgbClr val="FF0000"/>
                </a:solidFill>
              </a:rPr>
              <a:t>  сделаем </a:t>
            </a:r>
            <a:r>
              <a:rPr lang="ru-RU" sz="2000" dirty="0" smtClean="0">
                <a:solidFill>
                  <a:srgbClr val="FF0000"/>
                </a:solidFill>
              </a:rPr>
              <a:t>зарядку</a:t>
            </a:r>
            <a:r>
              <a:rPr lang="ru-RU" sz="20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8212" r="62548" b="72698"/>
          <a:stretch/>
        </p:blipFill>
        <p:spPr>
          <a:xfrm>
            <a:off x="1043608" y="1268761"/>
            <a:ext cx="1567542" cy="1017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2" t="8573" r="9114" b="72530"/>
          <a:stretch/>
        </p:blipFill>
        <p:spPr>
          <a:xfrm>
            <a:off x="6732240" y="1072528"/>
            <a:ext cx="1367441" cy="129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30317" r="69540" b="50000"/>
          <a:stretch/>
        </p:blipFill>
        <p:spPr>
          <a:xfrm>
            <a:off x="1021884" y="2879523"/>
            <a:ext cx="1110343" cy="1349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6" t="29011" r="6203" b="49286"/>
          <a:stretch/>
        </p:blipFill>
        <p:spPr>
          <a:xfrm>
            <a:off x="6983230" y="2823116"/>
            <a:ext cx="1491343" cy="14883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54921" r="58471" b="26190"/>
          <a:stretch/>
        </p:blipFill>
        <p:spPr>
          <a:xfrm>
            <a:off x="395536" y="5088363"/>
            <a:ext cx="1817914" cy="13389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0" t="53492" r="5428" b="26985"/>
          <a:stretch/>
        </p:blipFill>
        <p:spPr>
          <a:xfrm>
            <a:off x="2771800" y="5088362"/>
            <a:ext cx="1474440" cy="1338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77775" r="62513" b="6601"/>
          <a:stretch/>
        </p:blipFill>
        <p:spPr>
          <a:xfrm>
            <a:off x="4788024" y="5110135"/>
            <a:ext cx="1632857" cy="1317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7" t="77461" r="5429" b="6280"/>
          <a:stretch/>
        </p:blipFill>
        <p:spPr>
          <a:xfrm>
            <a:off x="7011652" y="5110135"/>
            <a:ext cx="1944216" cy="1317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6" y="2726788"/>
            <a:ext cx="3396795" cy="2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66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9907" y="1268760"/>
            <a:ext cx="6400800" cy="309634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        </a:t>
            </a:r>
            <a:r>
              <a:rPr lang="ru-RU" sz="1600" dirty="0" smtClean="0">
                <a:solidFill>
                  <a:srgbClr val="FF0000"/>
                </a:solidFill>
              </a:rPr>
              <a:t>Подружившись с физкультурой,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Гордо смотрим мы вперед!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      Мы не лечимся микстурой-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Мы здоровы целый год!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803" y="188640"/>
            <a:ext cx="7786871" cy="147002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7030A0"/>
                </a:solidFill>
              </a:rPr>
              <a:t>Двигательная активность</a:t>
            </a: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28" y="4653136"/>
            <a:ext cx="1440159" cy="1594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10877" r="21217"/>
          <a:stretch/>
        </p:blipFill>
        <p:spPr>
          <a:xfrm>
            <a:off x="755576" y="1232914"/>
            <a:ext cx="2121023" cy="2196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09" y="1232914"/>
            <a:ext cx="1851670" cy="2196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2016224" cy="19293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2035193" cy="19293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80215"/>
            <a:ext cx="1600702" cy="12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68"/>
            <a:ext cx="9144000" cy="68758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647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</a:rPr>
              <a:t>Оздоровительные мероприятия</a:t>
            </a:r>
            <a:br>
              <a:rPr lang="ru-RU" sz="3200" i="1" dirty="0" smtClean="0">
                <a:solidFill>
                  <a:srgbClr val="002060"/>
                </a:solidFill>
              </a:rPr>
            </a:br>
            <a:r>
              <a:rPr lang="ru-RU" sz="3200" i="1" dirty="0" smtClean="0">
                <a:solidFill>
                  <a:srgbClr val="002060"/>
                </a:solidFill>
              </a:rPr>
              <a:t>Гимнастики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20688" y="1196752"/>
            <a:ext cx="7344816" cy="518457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Утренняя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Пальчиковая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Артикуляционная</a:t>
            </a: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Дыхательная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59120"/>
            <a:ext cx="1944216" cy="1061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5397" r="32011" b="29524"/>
          <a:stretch/>
        </p:blipFill>
        <p:spPr>
          <a:xfrm>
            <a:off x="5364088" y="1295286"/>
            <a:ext cx="1368152" cy="1494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5" t="5712" r="54315" b="26188"/>
          <a:stretch/>
        </p:blipFill>
        <p:spPr>
          <a:xfrm>
            <a:off x="5724128" y="3645024"/>
            <a:ext cx="1656184" cy="15219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8" t="6901" r="28276" b="6318"/>
          <a:stretch/>
        </p:blipFill>
        <p:spPr>
          <a:xfrm>
            <a:off x="1691680" y="4894108"/>
            <a:ext cx="1045030" cy="16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299"/>
            <a:ext cx="9144000" cy="767003"/>
          </a:xfrm>
          <a:solidFill>
            <a:srgbClr val="99CCFF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591A6A"/>
                </a:solidFill>
              </a:rPr>
              <a:t>Самомассаж в «</a:t>
            </a:r>
            <a:r>
              <a:rPr lang="ru-RU" sz="2800" b="1" i="1" dirty="0" err="1" smtClean="0">
                <a:solidFill>
                  <a:srgbClr val="591A6A"/>
                </a:solidFill>
              </a:rPr>
              <a:t>Неболейке</a:t>
            </a:r>
            <a:r>
              <a:rPr lang="ru-RU" sz="2800" b="1" i="1" dirty="0" smtClean="0">
                <a:solidFill>
                  <a:srgbClr val="591A6A"/>
                </a:solidFill>
              </a:rPr>
              <a:t>»</a:t>
            </a:r>
            <a:endParaRPr lang="ru-RU" sz="2800" b="1" i="1" dirty="0">
              <a:solidFill>
                <a:srgbClr val="591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4464495"/>
          </a:xfrm>
        </p:spPr>
        <p:txBody>
          <a:bodyPr/>
          <a:lstStyle/>
          <a:p>
            <a:r>
              <a:rPr lang="ru-RU" sz="1600" dirty="0" smtClean="0">
                <a:solidFill>
                  <a:schemeClr val="tx1"/>
                </a:solidFill>
              </a:rPr>
              <a:t>Здоровая еда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Везде и всегда!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600" i="1" dirty="0" smtClean="0">
                <a:solidFill>
                  <a:srgbClr val="373737"/>
                </a:solidFill>
                <a:latin typeface="Verdana"/>
              </a:rPr>
              <a:t>.</a:t>
            </a:r>
          </a:p>
          <a:p>
            <a:pPr algn="r"/>
            <a:endParaRPr lang="ru-RU" sz="1600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486600" cy="1362075"/>
          </a:xfrm>
        </p:spPr>
        <p:txBody>
          <a:bodyPr>
            <a:normAutofit/>
          </a:bodyPr>
          <a:lstStyle/>
          <a:p>
            <a:r>
              <a:rPr lang="ru-RU" sz="3600" b="0" i="1" dirty="0" smtClean="0">
                <a:solidFill>
                  <a:srgbClr val="002060"/>
                </a:solidFill>
              </a:rPr>
              <a:t>Поезд здоровья «</a:t>
            </a:r>
            <a:r>
              <a:rPr lang="ru-RU" sz="3600" b="0" i="1" dirty="0" err="1" smtClean="0">
                <a:solidFill>
                  <a:srgbClr val="002060"/>
                </a:solidFill>
              </a:rPr>
              <a:t>Неболейки</a:t>
            </a:r>
            <a:r>
              <a:rPr lang="ru-RU" sz="3600" b="0" i="1" dirty="0" smtClean="0">
                <a:solidFill>
                  <a:srgbClr val="002060"/>
                </a:solidFill>
              </a:rPr>
              <a:t>»</a:t>
            </a:r>
            <a:endParaRPr lang="ru-RU" sz="3600" b="0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3" b="41009"/>
          <a:stretch/>
        </p:blipFill>
        <p:spPr>
          <a:xfrm>
            <a:off x="0" y="5589240"/>
            <a:ext cx="9144000" cy="107768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30897" y="6525344"/>
            <a:ext cx="7848872" cy="141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0" y="6666927"/>
            <a:ext cx="78581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1" r="5302" b="6752"/>
          <a:stretch/>
        </p:blipFill>
        <p:spPr>
          <a:xfrm>
            <a:off x="830897" y="900210"/>
            <a:ext cx="1400674" cy="1090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2448" r="4733" b="-2448"/>
          <a:stretch/>
        </p:blipFill>
        <p:spPr>
          <a:xfrm>
            <a:off x="2231571" y="3127895"/>
            <a:ext cx="1415143" cy="11830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r="5117" b="6752"/>
          <a:stretch/>
        </p:blipFill>
        <p:spPr>
          <a:xfrm>
            <a:off x="4283968" y="1324123"/>
            <a:ext cx="1447800" cy="11830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61250" y="2534770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- Доктор, доктор,</a:t>
            </a:r>
            <a:br>
              <a:rPr lang="ru-RU" sz="1500" dirty="0"/>
            </a:br>
            <a:r>
              <a:rPr lang="ru-RU" sz="1500" dirty="0"/>
              <a:t>Как нам быть:</a:t>
            </a:r>
            <a:br>
              <a:rPr lang="ru-RU" sz="1500" dirty="0"/>
            </a:br>
            <a:r>
              <a:rPr lang="ru-RU" sz="1500" dirty="0"/>
              <a:t>Уши мыть</a:t>
            </a:r>
            <a:br>
              <a:rPr lang="ru-RU" sz="1500" dirty="0"/>
            </a:br>
            <a:r>
              <a:rPr lang="ru-RU" sz="1500" dirty="0"/>
              <a:t>или не мыть?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1571" y="4318428"/>
            <a:ext cx="1870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Чистить зубы каждый </a:t>
            </a:r>
            <a:r>
              <a:rPr lang="ru-RU" sz="1600" dirty="0" smtClean="0"/>
              <a:t>день,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Нам с братишкою не лень.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952526" y="3033405"/>
            <a:ext cx="1551519" cy="1346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Verdana"/>
              </a:rPr>
              <a:t>Чтобы </a:t>
            </a:r>
            <a:r>
              <a:rPr lang="ru-RU" sz="1300" dirty="0">
                <a:solidFill>
                  <a:schemeClr val="tx1"/>
                </a:solidFill>
                <a:latin typeface="Verdana"/>
              </a:rPr>
              <a:t>книгу прочитать</a:t>
            </a:r>
            <a:r>
              <a:rPr lang="ru-RU" sz="1300" dirty="0">
                <a:solidFill>
                  <a:schemeClr val="tx1"/>
                </a:solidFill>
              </a:rPr>
              <a:t/>
            </a:r>
            <a:br>
              <a:rPr lang="ru-RU" sz="1300" dirty="0">
                <a:solidFill>
                  <a:schemeClr val="tx1"/>
                </a:solidFill>
              </a:rPr>
            </a:br>
            <a:r>
              <a:rPr lang="ru-RU" sz="1300" dirty="0">
                <a:solidFill>
                  <a:schemeClr val="tx1"/>
                </a:solidFill>
                <a:latin typeface="Verdana"/>
              </a:rPr>
              <a:t>Нужно зреньем обладать</a:t>
            </a:r>
            <a:r>
              <a:rPr lang="ru-RU" sz="1300" dirty="0">
                <a:solidFill>
                  <a:srgbClr val="373737"/>
                </a:solidFill>
                <a:latin typeface="Verdana"/>
              </a:rPr>
              <a:t>.</a:t>
            </a:r>
            <a:endParaRPr lang="ru-RU" sz="13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6586" b="12758"/>
          <a:stretch/>
        </p:blipFill>
        <p:spPr>
          <a:xfrm>
            <a:off x="6948264" y="2076826"/>
            <a:ext cx="1491344" cy="11068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6170" r="4671" b="12217"/>
          <a:stretch/>
        </p:blipFill>
        <p:spPr>
          <a:xfrm>
            <a:off x="610731" y="4221088"/>
            <a:ext cx="1039586" cy="8582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7517" r="13171" b="6200"/>
          <a:stretch/>
        </p:blipFill>
        <p:spPr>
          <a:xfrm>
            <a:off x="3352183" y="1639640"/>
            <a:ext cx="750310" cy="9906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1" b="30203"/>
          <a:stretch/>
        </p:blipFill>
        <p:spPr>
          <a:xfrm>
            <a:off x="7066379" y="4221088"/>
            <a:ext cx="1437666" cy="6650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0539" y="3697741"/>
            <a:ext cx="126557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163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Вас приветствует  группа «НЕБОЛЕЙКА»           приоритетное направление:       оздоровительное</vt:lpstr>
      <vt:lpstr>«Чтобы сделать ребенка умным и рассудительным, Сделайте его крепким и здоровым: пусть он работает, кричит, пусть он находится в постоянном движении.»                                                                       Жан Жак Руссо.</vt:lpstr>
      <vt:lpstr>Так пусть на здоровой планете Растут здоровые дети! Андрейка и Евы, Егорка и Глеб,  Арсений, Дашуля, Таисия и  Марк, конечно же Вова и Соня и Влад,  а так же Рита и Ростислав,  Михайло Потапыч и Виктория Сан. И вы воспитатели милые наши: Лариса Николаевна , Галина Валентиновна.</vt:lpstr>
      <vt:lpstr>Оздоровительная работа группы «Неболейка»</vt:lpstr>
      <vt:lpstr>Режим дня</vt:lpstr>
      <vt:lpstr>Двигательная активность</vt:lpstr>
      <vt:lpstr>Оздоровительные мероприятия Гимнастики</vt:lpstr>
      <vt:lpstr>Самомассаж в «Неболейке»</vt:lpstr>
      <vt:lpstr>Поезд здоровья «Неболейки»</vt:lpstr>
      <vt:lpstr>       Чистота — залог здоровья, Чистота нужна везде!          Заболели два микроба,  Расчихались страшно оба,  Очень скоро этот чих,  Заразил всех остальных.    </vt:lpstr>
      <vt:lpstr>Еда, которая нужна!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user1</cp:lastModifiedBy>
  <cp:revision>62</cp:revision>
  <dcterms:created xsi:type="dcterms:W3CDTF">2017-12-20T17:43:00Z</dcterms:created>
  <dcterms:modified xsi:type="dcterms:W3CDTF">2018-01-22T09:00:32Z</dcterms:modified>
</cp:coreProperties>
</file>