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7" r:id="rId4"/>
    <p:sldId id="259" r:id="rId5"/>
    <p:sldId id="260" r:id="rId6"/>
    <p:sldId id="267" r:id="rId7"/>
    <p:sldId id="279" r:id="rId8"/>
    <p:sldId id="273" r:id="rId9"/>
    <p:sldId id="265" r:id="rId10"/>
    <p:sldId id="274" r:id="rId11"/>
    <p:sldId id="264" r:id="rId12"/>
    <p:sldId id="262" r:id="rId13"/>
    <p:sldId id="275" r:id="rId14"/>
    <p:sldId id="280" r:id="rId15"/>
    <p:sldId id="281" r:id="rId16"/>
    <p:sldId id="263" r:id="rId17"/>
    <p:sldId id="276" r:id="rId18"/>
    <p:sldId id="270" r:id="rId19"/>
    <p:sldId id="277" r:id="rId20"/>
    <p:sldId id="278" r:id="rId21"/>
    <p:sldId id="282" r:id="rId22"/>
    <p:sldId id="269" r:id="rId23"/>
    <p:sldId id="268" r:id="rId24"/>
    <p:sldId id="27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E21975B-8CE7-4A07-B937-CE76A6847307}">
          <p14:sldIdLst>
            <p14:sldId id="256"/>
            <p14:sldId id="258"/>
            <p14:sldId id="257"/>
            <p14:sldId id="259"/>
            <p14:sldId id="260"/>
            <p14:sldId id="267"/>
            <p14:sldId id="279"/>
            <p14:sldId id="273"/>
            <p14:sldId id="265"/>
            <p14:sldId id="274"/>
            <p14:sldId id="264"/>
            <p14:sldId id="262"/>
            <p14:sldId id="275"/>
            <p14:sldId id="280"/>
            <p14:sldId id="281"/>
            <p14:sldId id="263"/>
            <p14:sldId id="276"/>
            <p14:sldId id="270"/>
            <p14:sldId id="277"/>
            <p14:sldId id="278"/>
            <p14:sldId id="282"/>
            <p14:sldId id="269"/>
            <p14:sldId id="268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F6FD"/>
    <a:srgbClr val="35E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5" autoAdjust="0"/>
    <p:restoredTop sz="91995" autoAdjust="0"/>
  </p:normalViewPr>
  <p:slideViewPr>
    <p:cSldViewPr>
      <p:cViewPr>
        <p:scale>
          <a:sx n="70" d="100"/>
          <a:sy n="70" d="100"/>
        </p:scale>
        <p:origin x="-948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8" y="14842"/>
            <a:ext cx="9131922" cy="684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62756" y="404664"/>
            <a:ext cx="5430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  <a:latin typeface="BatangChe" pitchFamily="49" charset="-127"/>
                <a:ea typeface="BatangChe" pitchFamily="49" charset="-127"/>
              </a:rPr>
              <a:t>Группа</a:t>
            </a:r>
            <a:endParaRPr lang="ru-RU" sz="6000" dirty="0">
              <a:solidFill>
                <a:srgbClr val="FFFF00"/>
              </a:solidFill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2705" y="4941168"/>
            <a:ext cx="63306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FFFF00"/>
                </a:solidFill>
                <a:latin typeface="BatangChe" pitchFamily="49" charset="-127"/>
                <a:ea typeface="BatangChe" pitchFamily="49" charset="-127"/>
              </a:rPr>
              <a:t>Гномики</a:t>
            </a:r>
            <a:endParaRPr lang="ru-RU" sz="6600" dirty="0">
              <a:solidFill>
                <a:srgbClr val="FFFF00"/>
              </a:solidFill>
              <a:latin typeface="BatangChe" pitchFamily="49" charset="-127"/>
              <a:ea typeface="BatangChe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77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7939980" cy="464358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/>
              <a:t>Вместе с главным героем Зеленым листком путешествуя  по миру природы, учимся устанавливать взаимосвязями  существующие в ней, делать экологически целесообразные выводы. Знакомимся </a:t>
            </a:r>
            <a:r>
              <a:rPr lang="ru-RU" sz="2400" dirty="0"/>
              <a:t>с неблагоприятными факторами воздействия </a:t>
            </a:r>
            <a:r>
              <a:rPr lang="ru-RU" sz="2400" dirty="0" smtClean="0"/>
              <a:t>человека и последствиями  их  влияния на природу.</a:t>
            </a:r>
            <a:endParaRPr lang="ru-RU" sz="2400" dirty="0"/>
          </a:p>
          <a:p>
            <a:pPr marL="45720" indent="0">
              <a:buNone/>
            </a:pPr>
            <a:r>
              <a:rPr lang="ru-RU" sz="2400" dirty="0"/>
              <a:t>У</a:t>
            </a:r>
            <a:r>
              <a:rPr lang="ru-RU" sz="2400" dirty="0" smtClean="0"/>
              <a:t>беждаемся, что красота  природы бесценна и ее необходимо беречь.</a:t>
            </a:r>
            <a:endParaRPr lang="ru-RU" sz="2400" dirty="0"/>
          </a:p>
        </p:txBody>
      </p:sp>
      <p:pic>
        <p:nvPicPr>
          <p:cNvPr id="3076" name="Picture 4" descr="Картинки по запросу листоч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38500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8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4572000" cy="32478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Мы экологами стали!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Мы в любую непогоду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Охранять хотим природу.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Чтобы всем нам лучше стать,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Мы хорошие манеры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Будем младшим прививать.</a:t>
            </a:r>
            <a:endParaRPr lang="ru-RU" sz="24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90588"/>
            <a:ext cx="5616624" cy="269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надя\Desktop\1 лог группа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31354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551603"/>
            <a:ext cx="1304106" cy="130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77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надя\Desktop\1 лог группа\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61928"/>
            <a:ext cx="5328592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надя\Desktop\1 лог группа\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718811" cy="353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553075"/>
            <a:ext cx="13049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0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Картинки по запросу листочик рам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1772816"/>
            <a:ext cx="6336704" cy="403244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рамках Года охраны окружающей среды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целью привлечения внимания детей к проблемам окружающей среды, воспитания экологически осознанного поведения 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ней, мы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детьми принимали участие в природоохранных  мероприятиях.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22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надя\Desktop\добавить картинки 1 лог группа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355569" cy="479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надя\Desktop\добавить картинки 1 лог группа\МАДОУ ( Экология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236" y="2511810"/>
            <a:ext cx="5452452" cy="408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38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дя\Desktop\добавить картинки 1 лог группа\Рисунок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814366" cy="525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надя\Desktop\добавить картинки 1 лог группа\Рисун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831135" cy="527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33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надя\Desktop\1 лог группа\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58734"/>
            <a:ext cx="5832648" cy="43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надя\Desktop\1 лог группа\25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3062660" cy="408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60648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Природоохранная акция «Сохраним ель»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553075"/>
            <a:ext cx="13049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7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7" y="476672"/>
            <a:ext cx="856895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Наши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мальчики настоящие конструкторы. Они любят строить и фантазировать.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Конструирование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больше, чем другие виды деятельности, подготавливает почву для развития технических способностей детей. В процессе конструирования активизируется мыслительно-речевая деятельность дошкольников, развиваются конструкторские способности и техническое мышление, воображение и навыки общения, расширяется кругозор.</a:t>
            </a:r>
          </a:p>
          <a:p>
            <a:pPr algn="just"/>
            <a:endParaRPr lang="ru-RU" dirty="0"/>
          </a:p>
        </p:txBody>
      </p:sp>
      <p:pic>
        <p:nvPicPr>
          <p:cNvPr id="10242" name="Picture 2" descr="C:\Users\надя\Desktop\добавить картинки 1 лог группа\20180118_184827_Richtone(HDR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69" y="3182367"/>
            <a:ext cx="1890514" cy="33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надя\Desktop\добавить картинки 1 лог группа\IMG_81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82367"/>
            <a:ext cx="4417497" cy="331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24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393381"/>
            <a:ext cx="8820472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Есть строительный набор крупный, 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примечательный!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Дом 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самостоятельно строим замечательно!</a:t>
            </a:r>
            <a:endParaRPr lang="ru-RU" sz="24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4341" name="Picture 5" descr="C:\Users\надя\Desktop\1 лог группа\IMG_81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573676" cy="476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надя\Desktop\1 лог группа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812" y="1686941"/>
            <a:ext cx="5246424" cy="367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95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692696"/>
            <a:ext cx="7776864" cy="351354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 активны и любознательны. Учимся заботиться о своем здоровье и беречь его.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надя\Desktop\еще одни фото группы\20180118_190251_Richtone(HDR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7344816" cy="413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дя\Desktop\1 лог группа\1.3pabotnik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78"/>
            <a:ext cx="9144000" cy="691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11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76672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Знакомимся с правилами безопасного поведения  на дороге, при пожаре и в повседневной жизни. </a:t>
            </a:r>
          </a:p>
        </p:txBody>
      </p:sp>
      <p:pic>
        <p:nvPicPr>
          <p:cNvPr id="12290" name="Picture 2" descr="C:\Users\надя\Desktop\еще одни фото группы\20180118_185224_Richtone(HDR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6672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надя\Desktop\еще одни фото группы\20180118_185428_Richtone(HDR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36912"/>
            <a:ext cx="46672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надя\Desktop\еще одни фото группы\20180118_185653_Richtone(HDR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4356484" cy="245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85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221088"/>
            <a:ext cx="856895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/>
                <a:ea typeface="Times New Roman"/>
              </a:rPr>
              <a:t>Детство – это каждодневное открытие мира. Нужно, чтобы это открытие стало, прежде всего, познанием человека и отечества,</a:t>
            </a:r>
            <a:r>
              <a:rPr lang="ru-RU" sz="1200" dirty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Немалое значение для воспитания у детей интереса и любви к родному краю имеет ближайшее окружение. Постепенно мы знакомимся с детским садом, своей семьей, своей улицей, городом, а затем и со страной, ее столицей и символами.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3314" name="Picture 2" descr="C:\Users\надя\Desktop\еще одни фото группы\20180118_192125_Richtone(HDR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92188"/>
            <a:ext cx="46672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надя\Desktop\еще одни фото группы\20180118_185914_Richtone(HDR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7" y="290904"/>
            <a:ext cx="4292139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6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3816424" cy="217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группе  учат нас  считать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И фигуры узнавать.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Объясняют цифры, знаки,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И задачки как решать!</a:t>
            </a:r>
            <a:endParaRPr lang="ru-RU" sz="24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3314" name="Picture 2" descr="C:\Users\надя\Desktop\1 лог группа\6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038" y="3546748"/>
            <a:ext cx="4206213" cy="315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надя\Desktop\1 лог группа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98" y="225919"/>
            <a:ext cx="4206213" cy="30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92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39952" y="3717032"/>
            <a:ext cx="4572000" cy="17512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Много игрушек в детском саду,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Наши игрушки стоят на виду: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Мы наши игрушки не бьем, не ломаем,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Их у товарищей не отнимаем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5362" name="Picture 2" descr="C:\Users\надя\Desktop\1 лог группа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11" y="563248"/>
            <a:ext cx="4475484" cy="199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надя\Desktop\1 лог группа\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14" y="244301"/>
            <a:ext cx="3625563" cy="223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надя\Desktop\1 лог группа\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37" y="2712740"/>
            <a:ext cx="2726083" cy="402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09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надя\Desktop\картинки гномики\ramka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8" y="1537"/>
            <a:ext cx="9158858" cy="692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2924944"/>
            <a:ext cx="6912768" cy="1787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 группе  особое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внимание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уделяем  созданию благоприятных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условий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для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установления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доброжелательных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отношений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между детьми, мы очень дружные и весёлые ребята.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Открывая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свои двери, мы создаем теплую, душевную атмосферу каждому воспитаннику.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644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дя\Desktop\1 лог группа\1.2devi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62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надя\Desktop\картинки гномики\ramka_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6" y="-126580"/>
            <a:ext cx="9118024" cy="702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13545" y="2226289"/>
            <a:ext cx="65169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Наша группа компенсирующей направленности для детей с нарушениями речи. Большое внимание  мы  уделяем  коррекции звукопроизношения;  формированию грамотной,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выразительной речи; развитию мелкой моторики рук,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подготовки руки к письму;  развитию  психических процессов восприятия, внимания, памяти, воображения и мышления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4503390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учатся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правильно произносить слова и звуки, обогащают словарный запас через  знакомство с предметами и явлениями окружающего мира</a:t>
            </a:r>
          </a:p>
        </p:txBody>
      </p:sp>
    </p:spTree>
    <p:extLst>
      <p:ext uri="{BB962C8B-B14F-4D97-AF65-F5344CB8AC3E}">
        <p14:creationId xmlns:p14="http://schemas.microsoft.com/office/powerpoint/2010/main" val="407286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C:\Users\надя\Desktop\1 лог группа\3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596730" cy="344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надя\Desktop\1 лог группа\3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28592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70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дя\Desktop\1 лог группа\3.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6" y="188640"/>
            <a:ext cx="4958093" cy="371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надя\Desktop\1 лог группа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19077"/>
            <a:ext cx="4316231" cy="323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41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надя\Desktop\добавить картинки 1 лог группа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971595" cy="29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адя\Desktop\добавить картинки 1 лог группа\1вместо друго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3285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надя\Desktop\добавить картинки 1 лог группа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88940"/>
            <a:ext cx="2828088" cy="37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62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надя\Desktop\1 лог группа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надя\Desktop\1 лог группа\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24744"/>
            <a:ext cx="3348689" cy="446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надя\Desktop\1 лог группа\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12876"/>
            <a:ext cx="3139948" cy="418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6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9454" y="4242098"/>
            <a:ext cx="8136904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2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 группе ведется   углубленная работа по экологическому воспитанию. Познавая 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окружающий </a:t>
            </a:r>
            <a:r>
              <a:rPr lang="ru-RU" sz="2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мир, дети 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учатся доброте, сопереживанию занимаясь в кружке «Зеленый лист». Наш девиз «</a:t>
            </a:r>
            <a:r>
              <a:rPr lang="ru-RU" sz="2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познаем— любим 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— </a:t>
            </a:r>
            <a:r>
              <a:rPr lang="ru-RU" sz="2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бережем», 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то есть сознательное и бережное отношение к природе строится на особенностях восприятия и психологии детей данного возраста.</a:t>
            </a:r>
            <a:endParaRPr lang="ru-RU" sz="2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051" name="Picture 3" descr="C:\Users\надя\Desktop\добавить картинки 1 лог группа\вмест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745"/>
            <a:ext cx="6624736" cy="387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1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295</TotalTime>
  <Words>415</Words>
  <Application>Microsoft Office PowerPoint</Application>
  <PresentationFormat>Экран (4:3)</PresentationFormat>
  <Paragraphs>31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надя</dc:creator>
  <cp:lastModifiedBy>надя</cp:lastModifiedBy>
  <cp:revision>24</cp:revision>
  <dcterms:created xsi:type="dcterms:W3CDTF">2018-01-16T16:24:30Z</dcterms:created>
  <dcterms:modified xsi:type="dcterms:W3CDTF">2018-01-21T13:44:14Z</dcterms:modified>
</cp:coreProperties>
</file>