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61" r:id="rId4"/>
    <p:sldId id="260" r:id="rId5"/>
    <p:sldId id="257" r:id="rId6"/>
    <p:sldId id="263" r:id="rId7"/>
    <p:sldId id="264" r:id="rId8"/>
    <p:sldId id="265" r:id="rId9"/>
    <p:sldId id="266" r:id="rId10"/>
    <p:sldId id="258" r:id="rId11"/>
    <p:sldId id="267" r:id="rId12"/>
    <p:sldId id="272" r:id="rId13"/>
    <p:sldId id="268" r:id="rId14"/>
    <p:sldId id="269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40E87-5D57-4537-B358-E75BECB91899}" type="datetimeFigureOut">
              <a:rPr lang="ru-RU" smtClean="0"/>
              <a:pPr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798A9-C359-43BC-9D15-33E666303A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15616" y="971184"/>
            <a:ext cx="770485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Давайте знакомиться!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МАДОУ №45 города Мурманска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4099" name="Picture 3" descr="Анимация солнышко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User\Desktop\группа\lnjxcVrsWwc.jpg"/>
          <p:cNvPicPr>
            <a:picLocks noChangeAspect="1" noChangeArrowheads="1"/>
          </p:cNvPicPr>
          <p:nvPr/>
        </p:nvPicPr>
        <p:blipFill>
          <a:blip r:embed="rId2" cstate="print">
            <a:lum contrast="35000"/>
          </a:blip>
          <a:srcRect l="35544" t="348" r="24731"/>
          <a:stretch>
            <a:fillRect/>
          </a:stretch>
        </p:blipFill>
        <p:spPr bwMode="auto">
          <a:xfrm>
            <a:off x="467544" y="260648"/>
            <a:ext cx="3384376" cy="6367342"/>
          </a:xfrm>
          <a:prstGeom prst="round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95936" y="2060848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Чтоб успешно развиваться, 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Нужно спортом заниматься. 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Нам полезно без сомнения 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знать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Что 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связано с движением. 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Будем вместе мы играть, </a:t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Бегать, прыгать и скакать!</a:t>
            </a:r>
            <a:endParaRPr lang="ru-RU" sz="28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Users\User\Desktop\193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248" y="548680"/>
            <a:ext cx="1444160" cy="1368152"/>
          </a:xfrm>
          <a:prstGeom prst="rect">
            <a:avLst/>
          </a:prstGeom>
          <a:noFill/>
        </p:spPr>
      </p:pic>
      <p:pic>
        <p:nvPicPr>
          <p:cNvPr id="1028" name="Picture 4" descr="C:\Users\User\Desktop\3015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085184"/>
            <a:ext cx="1440160" cy="1255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группы\100CANON\IMG_8446.JPG"/>
          <p:cNvPicPr/>
          <p:nvPr/>
        </p:nvPicPr>
        <p:blipFill>
          <a:blip r:embed="rId2" cstate="print"/>
          <a:srcRect l="9941" t="2644" r="4917"/>
          <a:stretch>
            <a:fillRect/>
          </a:stretch>
        </p:blipFill>
        <p:spPr bwMode="auto">
          <a:xfrm>
            <a:off x="0" y="0"/>
            <a:ext cx="4608512" cy="393305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фото группы\100CANON\IMG_8447.JPG"/>
          <p:cNvPicPr/>
          <p:nvPr/>
        </p:nvPicPr>
        <p:blipFill>
          <a:blip r:embed="rId3" cstate="print"/>
          <a:srcRect l="14270" t="12019" r="3955" b="10577"/>
          <a:stretch>
            <a:fillRect/>
          </a:stretch>
        </p:blipFill>
        <p:spPr bwMode="auto">
          <a:xfrm>
            <a:off x="1475656" y="908720"/>
            <a:ext cx="4968552" cy="396044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C:\Users\User\Desktop\фото группы\100CANON\IMG_8448.JPG"/>
          <p:cNvPicPr/>
          <p:nvPr/>
        </p:nvPicPr>
        <p:blipFill>
          <a:blip r:embed="rId4" cstate="print"/>
          <a:srcRect l="4971" r="2833" b="3125"/>
          <a:stretch>
            <a:fillRect/>
          </a:stretch>
        </p:blipFill>
        <p:spPr bwMode="auto">
          <a:xfrm>
            <a:off x="3059832" y="1628800"/>
            <a:ext cx="5040560" cy="424847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88024" y="260648"/>
            <a:ext cx="4355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                  </a:t>
            </a:r>
            <a:r>
              <a:rPr lang="ru-RU" sz="2000" dirty="0" smtClean="0">
                <a:latin typeface="+mj-lt"/>
              </a:rPr>
              <a:t>Любим в магазин играть, 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                 Печь пирог, стол накрывать.</a:t>
            </a:r>
            <a:r>
              <a:rPr lang="ru-RU" dirty="0" smtClean="0">
                <a:latin typeface="+mj-lt"/>
              </a:rPr>
              <a:t> </a:t>
            </a:r>
            <a:endParaRPr lang="ru-RU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805264"/>
            <a:ext cx="4067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    </a:t>
            </a:r>
            <a:endParaRPr lang="ru-RU" sz="2000" dirty="0">
              <a:latin typeface="+mj-lt"/>
            </a:endParaRPr>
          </a:p>
        </p:txBody>
      </p:sp>
      <p:pic>
        <p:nvPicPr>
          <p:cNvPr id="10" name="Рисунок 9" descr="C:\Users\User\Desktop\группа\nLo2AKFhAz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708920"/>
            <a:ext cx="4562624" cy="381778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фото группы\100CANON\IMG_8452.JPG"/>
          <p:cNvPicPr/>
          <p:nvPr/>
        </p:nvPicPr>
        <p:blipFill>
          <a:blip r:embed="rId2" cstate="print"/>
          <a:srcRect l="22288" r="16782"/>
          <a:stretch>
            <a:fillRect/>
          </a:stretch>
        </p:blipFill>
        <p:spPr bwMode="auto">
          <a:xfrm rot="590431">
            <a:off x="5144390" y="2593140"/>
            <a:ext cx="3168352" cy="36004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C:\Users\User\Desktop\фото группы\100CANON\IMG_8449.JPG"/>
          <p:cNvPicPr/>
          <p:nvPr/>
        </p:nvPicPr>
        <p:blipFill>
          <a:blip r:embed="rId3" cstate="print"/>
          <a:srcRect l="37681" t="1923" r="21432" b="5529"/>
          <a:stretch>
            <a:fillRect/>
          </a:stretch>
        </p:blipFill>
        <p:spPr bwMode="auto">
          <a:xfrm rot="20845543">
            <a:off x="539552" y="836712"/>
            <a:ext cx="3096344" cy="396044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35896" y="1268760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Больных лечить…и непременно </a:t>
            </a:r>
            <a:br>
              <a:rPr lang="ru-RU" sz="2000" dirty="0" smtClean="0"/>
            </a:br>
            <a:r>
              <a:rPr lang="ru-RU" sz="2000" dirty="0" smtClean="0"/>
              <a:t>    Прическу сделать современной!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24577" name="Picture 1" descr="C:\Users\User\Desktop\smiles-emocii-9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013176"/>
            <a:ext cx="1677913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группы\100CANON\IMG_8455.JPG"/>
          <p:cNvPicPr/>
          <p:nvPr/>
        </p:nvPicPr>
        <p:blipFill>
          <a:blip r:embed="rId2" cstate="print"/>
          <a:srcRect t="5290" r="11147" b="12720"/>
          <a:stretch>
            <a:fillRect/>
          </a:stretch>
        </p:blipFill>
        <p:spPr bwMode="auto">
          <a:xfrm rot="20902017">
            <a:off x="273275" y="498662"/>
            <a:ext cx="5276850" cy="32480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уппа\CtOt1XRisMs.jpg"/>
          <p:cNvPicPr/>
          <p:nvPr/>
        </p:nvPicPr>
        <p:blipFill>
          <a:blip r:embed="rId3" cstate="print"/>
          <a:srcRect l="4650" r="11170"/>
          <a:stretch>
            <a:fillRect/>
          </a:stretch>
        </p:blipFill>
        <p:spPr bwMode="auto">
          <a:xfrm rot="318494">
            <a:off x="3851920" y="1916832"/>
            <a:ext cx="5000625" cy="44577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436096" y="548680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Как дорогу перейти, </a:t>
            </a:r>
            <a:br>
              <a:rPr lang="ru-RU" sz="2000" dirty="0" smtClean="0"/>
            </a:br>
            <a:r>
              <a:rPr lang="ru-RU" sz="2000" dirty="0" smtClean="0"/>
              <a:t>Как в транспорте себя вести. </a:t>
            </a:r>
            <a:br>
              <a:rPr lang="ru-RU" sz="2000" dirty="0" smtClean="0"/>
            </a:br>
            <a:r>
              <a:rPr lang="ru-RU" sz="2000" dirty="0" smtClean="0"/>
              <a:t>Запомним мы с тобой, играя, </a:t>
            </a:r>
            <a:br>
              <a:rPr lang="ru-RU" sz="2000" dirty="0" smtClean="0"/>
            </a:br>
            <a:r>
              <a:rPr lang="ru-RU" sz="2000" dirty="0" smtClean="0"/>
              <a:t>Все правила движенья изучая.</a:t>
            </a:r>
            <a:endParaRPr lang="ru-RU" sz="2000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95536" y="4702508"/>
            <a:ext cx="28803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Вот машины в гараже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Все заправлены уже.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Ждет шоферов тут игра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Будет рада детвора.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группы\100CANON\IMG_8445.JPG"/>
          <p:cNvPicPr/>
          <p:nvPr/>
        </p:nvPicPr>
        <p:blipFill>
          <a:blip r:embed="rId2" cstate="print"/>
          <a:srcRect l="9781" r="908" b="4808"/>
          <a:stretch>
            <a:fillRect/>
          </a:stretch>
        </p:blipFill>
        <p:spPr bwMode="auto">
          <a:xfrm>
            <a:off x="323528" y="188640"/>
            <a:ext cx="4812594" cy="341947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уппа\qcCnG4WQg6E.jpg"/>
          <p:cNvPicPr/>
          <p:nvPr/>
        </p:nvPicPr>
        <p:blipFill>
          <a:blip r:embed="rId3" cstate="print"/>
          <a:srcRect l="15072" t="3205" r="14377" b="2564"/>
          <a:stretch>
            <a:fillRect/>
          </a:stretch>
        </p:blipFill>
        <p:spPr bwMode="auto">
          <a:xfrm>
            <a:off x="395536" y="3573016"/>
            <a:ext cx="3088605" cy="30956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группы\DCIM\100CANON\IMG_8432.JPG"/>
          <p:cNvPicPr/>
          <p:nvPr/>
        </p:nvPicPr>
        <p:blipFill>
          <a:blip r:embed="rId4" cstate="print"/>
          <a:srcRect l="44415" t="13221" r="34921" b="3365"/>
          <a:stretch>
            <a:fillRect/>
          </a:stretch>
        </p:blipFill>
        <p:spPr bwMode="auto">
          <a:xfrm>
            <a:off x="6300192" y="188640"/>
            <a:ext cx="2448272" cy="54006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491880" y="3332835"/>
            <a:ext cx="403244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 нашей группе на столе,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Во зеленой во стране,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 пестреньких    горшочках</a:t>
            </a:r>
          </a:p>
          <a:p>
            <a:r>
              <a:rPr lang="ru-RU" dirty="0" smtClean="0"/>
              <a:t>Подросли цветочки. </a:t>
            </a:r>
          </a:p>
          <a:p>
            <a:endParaRPr lang="ru-RU" dirty="0" smtClean="0"/>
          </a:p>
          <a:p>
            <a:r>
              <a:rPr lang="ru-RU" dirty="0" smtClean="0"/>
              <a:t>Уголок природы есть,</a:t>
            </a:r>
          </a:p>
          <a:p>
            <a:r>
              <a:rPr lang="ru-RU" dirty="0" smtClean="0"/>
              <a:t>В нем много интересного – несчесть.</a:t>
            </a:r>
          </a:p>
          <a:p>
            <a:r>
              <a:rPr lang="ru-RU" dirty="0" smtClean="0"/>
              <a:t>Мир природы познаем, </a:t>
            </a:r>
          </a:p>
          <a:p>
            <a:r>
              <a:rPr lang="ru-RU" dirty="0" smtClean="0"/>
              <a:t>Бережливыми растем.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</p:txBody>
      </p:sp>
      <p:pic>
        <p:nvPicPr>
          <p:cNvPr id="27650" name="Picture 2" descr="C:\Users\User\Desktop\smiles-emocii-215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00808"/>
            <a:ext cx="1323975" cy="1000125"/>
          </a:xfrm>
          <a:prstGeom prst="rect">
            <a:avLst/>
          </a:prstGeom>
          <a:noFill/>
        </p:spPr>
      </p:pic>
      <p:pic>
        <p:nvPicPr>
          <p:cNvPr id="27651" name="Picture 3" descr="C:\Users\User\Desktop\smiles-emocii-119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5661248"/>
            <a:ext cx="904875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группа\fx_k7cWY8YM.jpg"/>
          <p:cNvPicPr/>
          <p:nvPr/>
        </p:nvPicPr>
        <p:blipFill>
          <a:blip r:embed="rId2" cstate="print"/>
          <a:srcRect t="10470"/>
          <a:stretch>
            <a:fillRect/>
          </a:stretch>
        </p:blipFill>
        <p:spPr bwMode="auto">
          <a:xfrm>
            <a:off x="539552" y="404664"/>
            <a:ext cx="4820393" cy="32385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436096" y="709001"/>
            <a:ext cx="3384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 комнате у Мойдодыра,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Полотенце есть и мыло.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Руки здесь мы будем мыть,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И за чистотой следить.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467544" y="3930067"/>
            <a:ext cx="44644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А когда устанем очень,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То пойдем все отдыхать.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Руки - ноги наигрались.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Глазки станут засыпать,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Ляжем дружно отдыхать мы на кровать.</a:t>
            </a:r>
          </a:p>
        </p:txBody>
      </p:sp>
      <p:pic>
        <p:nvPicPr>
          <p:cNvPr id="5" name="Рисунок 4" descr="C:\Users\User\Desktop\группа\Adg6HrqH1A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4229100" cy="317120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User\Desktop\513488430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517232"/>
            <a:ext cx="1080120" cy="1008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-267751"/>
            <a:ext cx="4104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Группу всю мы показали, </a:t>
            </a:r>
            <a:br>
              <a:rPr lang="ru-RU" dirty="0" smtClean="0"/>
            </a:br>
            <a:r>
              <a:rPr lang="ru-RU" dirty="0" smtClean="0"/>
              <a:t>О себе все рассказали. </a:t>
            </a:r>
            <a:br>
              <a:rPr lang="ru-RU" dirty="0" smtClean="0"/>
            </a:br>
            <a:r>
              <a:rPr lang="ru-RU" dirty="0" smtClean="0"/>
              <a:t>Вас в гости снова будем ждать, </a:t>
            </a:r>
            <a:br>
              <a:rPr lang="ru-RU" dirty="0" smtClean="0"/>
            </a:br>
            <a:r>
              <a:rPr lang="ru-RU" dirty="0" smtClean="0"/>
              <a:t>Нам есть еще, что показать.</a:t>
            </a:r>
          </a:p>
        </p:txBody>
      </p:sp>
      <p:pic>
        <p:nvPicPr>
          <p:cNvPr id="3" name="Рисунок 2" descr="C:\Users\User\Desktop\фото группы\DCIM\100CANON\IMG_8434.JPG"/>
          <p:cNvPicPr/>
          <p:nvPr/>
        </p:nvPicPr>
        <p:blipFill>
          <a:blip r:embed="rId2" cstate="print"/>
          <a:srcRect l="1122" t="1924" r="2648" b="16086"/>
          <a:stretch>
            <a:fillRect/>
          </a:stretch>
        </p:blipFill>
        <p:spPr bwMode="auto">
          <a:xfrm>
            <a:off x="3995936" y="0"/>
            <a:ext cx="4833438" cy="278092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 группы\DCIM\100CANON\IMG_8440.JPG"/>
          <p:cNvPicPr/>
          <p:nvPr/>
        </p:nvPicPr>
        <p:blipFill>
          <a:blip r:embed="rId3" cstate="print"/>
          <a:srcRect l="3848" t="45433" b="5529"/>
          <a:stretch>
            <a:fillRect/>
          </a:stretch>
        </p:blipFill>
        <p:spPr bwMode="auto">
          <a:xfrm>
            <a:off x="0" y="2636912"/>
            <a:ext cx="5711825" cy="19431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группы\100CANON\IMG_8454.JPG"/>
          <p:cNvPicPr/>
          <p:nvPr/>
        </p:nvPicPr>
        <p:blipFill>
          <a:blip r:embed="rId4" cstate="print"/>
          <a:srcRect t="16827" r="6841" b="1683"/>
          <a:stretch>
            <a:fillRect/>
          </a:stretch>
        </p:blipFill>
        <p:spPr bwMode="auto">
          <a:xfrm>
            <a:off x="4679504" y="4337720"/>
            <a:ext cx="4464496" cy="252028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C:\Users\User\Desktop\smiles-emocii-40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9461" y="3140968"/>
            <a:ext cx="1036915" cy="864096"/>
          </a:xfrm>
          <a:prstGeom prst="rect">
            <a:avLst/>
          </a:prstGeom>
          <a:noFill/>
        </p:spPr>
      </p:pic>
      <p:pic>
        <p:nvPicPr>
          <p:cNvPr id="25604" name="Picture 4" descr="C:\Users\User\Desktop\smiles-emocii-213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229200"/>
            <a:ext cx="187220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etsadskazka.ucoz.ru/image/solnyshk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5435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C:\Users\User\Desktop\407770638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3131840" cy="2753841"/>
          </a:xfrm>
          <a:prstGeom prst="rect">
            <a:avLst/>
          </a:prstGeom>
          <a:noFill/>
        </p:spPr>
      </p:pic>
      <p:pic>
        <p:nvPicPr>
          <p:cNvPr id="4" name="Picture 3" descr="C:\Users\User\Desktop\smiles-emocii-10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581128"/>
            <a:ext cx="1728192" cy="1510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16023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Мы двери в «Сказку» открываем, 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И 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в нашу </a:t>
            </a: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группу приглашаем! 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Здесь группа «Солнышко» сияет, </a:t>
            </a:r>
            <a:br>
              <a:rPr lang="ru-RU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itchFamily="66" charset="0"/>
              </a:rPr>
              <a:t>Всем настроение поднимает.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1armdetsad.ru/wp-content/uploads/2017/11/d8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85689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26064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Кто способен на время родных заменить,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Подарив малышу лучик света?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Кто способен играть научить?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Воспитатель, конечно же, это!</a:t>
            </a:r>
            <a:r>
              <a:rPr lang="ru-RU" sz="2400" dirty="0" smtClean="0">
                <a:latin typeface="Monotype Corsiva" pitchFamily="66" charset="0"/>
              </a:rPr>
              <a:t> 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4" name="Рисунок 3" descr="https://pp.userapi.com/c620617/v620617379/7ca5/fge1PL2X-VA.jpg"/>
          <p:cNvPicPr/>
          <p:nvPr/>
        </p:nvPicPr>
        <p:blipFill>
          <a:blip r:embed="rId2" cstate="print"/>
          <a:srcRect l="32389" t="23823" r="36505" b="47903"/>
          <a:stretch>
            <a:fillRect/>
          </a:stretch>
        </p:blipFill>
        <p:spPr bwMode="auto">
          <a:xfrm>
            <a:off x="971600" y="2204864"/>
            <a:ext cx="2016224" cy="245439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23528" y="4789687"/>
            <a:ext cx="28803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       Шевченко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Любовь  Ивановна-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   Воспитатель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https://pp.userapi.com/c633424/v633424199/13f4d/4BFcJBHPtwI.jpg"/>
          <p:cNvPicPr/>
          <p:nvPr/>
        </p:nvPicPr>
        <p:blipFill>
          <a:blip r:embed="rId3" cstate="print"/>
          <a:srcRect l="16065" t="8294" r="3430" b="31161"/>
          <a:stretch>
            <a:fillRect/>
          </a:stretch>
        </p:blipFill>
        <p:spPr bwMode="auto">
          <a:xfrm rot="19910435">
            <a:off x="6243768" y="2267277"/>
            <a:ext cx="2092590" cy="2421879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364088" y="4693785"/>
            <a:ext cx="30963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         Винокурова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  Елена  Валерьевна-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           Воспитатель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123" name="Picture 3" descr="http://lisyonok.ucoz.ru/smilez_arbuz/MOI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491880" y="2996952"/>
            <a:ext cx="1152128" cy="1228726"/>
          </a:xfrm>
          <a:prstGeom prst="rect">
            <a:avLst/>
          </a:prstGeom>
          <a:noFill/>
        </p:spPr>
      </p:pic>
      <p:pic>
        <p:nvPicPr>
          <p:cNvPr id="5125" name="Picture 5" descr="http://lisyonok.ucoz.ru/smilez_arbuz/MOI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996952"/>
            <a:ext cx="1152128" cy="1228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  <p:bldP spid="174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4392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раздевалке шкафчики. </a:t>
            </a:r>
            <a:br>
              <a:rPr lang="ru-RU" dirty="0" smtClean="0"/>
            </a:br>
            <a:r>
              <a:rPr lang="ru-RU" dirty="0" smtClean="0"/>
              <a:t>В них пальто и шарфики, </a:t>
            </a:r>
            <a:br>
              <a:rPr lang="ru-RU" dirty="0" smtClean="0"/>
            </a:br>
            <a:r>
              <a:rPr lang="ru-RU" dirty="0" smtClean="0"/>
              <a:t>Туфли, шапочки, ботинки, </a:t>
            </a:r>
            <a:br>
              <a:rPr lang="ru-RU" dirty="0" smtClean="0"/>
            </a:br>
            <a:r>
              <a:rPr lang="ru-RU" dirty="0" smtClean="0"/>
              <a:t>А на шкафчиках картинки. </a:t>
            </a:r>
            <a:br>
              <a:rPr lang="ru-RU" dirty="0" smtClean="0"/>
            </a:br>
            <a:r>
              <a:rPr lang="ru-RU" dirty="0" smtClean="0"/>
              <a:t>Знаю я зачем картинки! </a:t>
            </a:r>
            <a:br>
              <a:rPr lang="ru-RU" dirty="0" smtClean="0"/>
            </a:br>
            <a:r>
              <a:rPr lang="ru-RU" dirty="0" smtClean="0"/>
              <a:t>Чтоб не путали ботинки, </a:t>
            </a:r>
            <a:br>
              <a:rPr lang="ru-RU" dirty="0" smtClean="0"/>
            </a:br>
            <a:r>
              <a:rPr lang="ru-RU" dirty="0" smtClean="0"/>
              <a:t>Туфли, шапочки, пальтишки </a:t>
            </a:r>
            <a:br>
              <a:rPr lang="ru-RU" dirty="0" smtClean="0"/>
            </a:br>
            <a:r>
              <a:rPr lang="ru-RU" dirty="0" smtClean="0"/>
              <a:t>Вани, Маши и Иришки. </a:t>
            </a:r>
            <a:endParaRPr lang="ru-RU" dirty="0"/>
          </a:p>
        </p:txBody>
      </p:sp>
      <p:pic>
        <p:nvPicPr>
          <p:cNvPr id="3073" name="Picture 1" descr="C:\Users\User\Desktop\группа\H28gHVxorxY.jpg"/>
          <p:cNvPicPr>
            <a:picLocks noChangeAspect="1" noChangeArrowheads="1"/>
          </p:cNvPicPr>
          <p:nvPr/>
        </p:nvPicPr>
        <p:blipFill>
          <a:blip r:embed="rId2" cstate="print">
            <a:lum bright="24000" contrast="37000"/>
          </a:blip>
          <a:srcRect t="388"/>
          <a:stretch>
            <a:fillRect/>
          </a:stretch>
        </p:blipFill>
        <p:spPr bwMode="auto">
          <a:xfrm>
            <a:off x="2483768" y="1844824"/>
            <a:ext cx="6156176" cy="4599209"/>
          </a:xfrm>
          <a:prstGeom prst="teardrop">
            <a:avLst/>
          </a:prstGeom>
          <a:noFill/>
        </p:spPr>
      </p:pic>
      <p:pic>
        <p:nvPicPr>
          <p:cNvPr id="4" name="Рисунок 3" descr="2787.g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28" y="5013176"/>
            <a:ext cx="1872208" cy="137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фото группы\DCIM\100CANON\IMG_8430.JPG"/>
          <p:cNvPicPr/>
          <p:nvPr/>
        </p:nvPicPr>
        <p:blipFill>
          <a:blip r:embed="rId2" cstate="print"/>
          <a:srcRect l="4810" t="34615" b="18510"/>
          <a:stretch>
            <a:fillRect/>
          </a:stretch>
        </p:blipFill>
        <p:spPr bwMode="auto">
          <a:xfrm>
            <a:off x="0" y="1"/>
            <a:ext cx="5004048" cy="234887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все фото\Dcim\Мои рисунки\DSCN1070.jpg"/>
          <p:cNvPicPr/>
          <p:nvPr/>
        </p:nvPicPr>
        <p:blipFill>
          <a:blip r:embed="rId3" cstate="print">
            <a:lum contrast="43000"/>
          </a:blip>
          <a:srcRect l="46980" t="1709" r="1548" b="2778"/>
          <a:stretch>
            <a:fillRect/>
          </a:stretch>
        </p:blipFill>
        <p:spPr bwMode="auto">
          <a:xfrm rot="20595812">
            <a:off x="323339" y="2630152"/>
            <a:ext cx="1823162" cy="251383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все фото\Dcim\Мои рисунки\DSCN1072.jpg"/>
          <p:cNvPicPr/>
          <p:nvPr/>
        </p:nvPicPr>
        <p:blipFill>
          <a:blip r:embed="rId4" cstate="print">
            <a:lum contrast="39000"/>
          </a:blip>
          <a:srcRect t="10256" r="50294"/>
          <a:stretch>
            <a:fillRect/>
          </a:stretch>
        </p:blipFill>
        <p:spPr bwMode="auto">
          <a:xfrm rot="1024073">
            <a:off x="2010957" y="2610694"/>
            <a:ext cx="1679434" cy="257271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ВКР ШЕВЧЕНКО ЛЮБОВИ-1\фото диплом\видео 144.jpg"/>
          <p:cNvPicPr/>
          <p:nvPr/>
        </p:nvPicPr>
        <p:blipFill>
          <a:blip r:embed="rId5" cstate="print">
            <a:lum contrast="44000"/>
          </a:blip>
          <a:srcRect l="1924" t="361" r="9407" b="11312"/>
          <a:stretch>
            <a:fillRect/>
          </a:stretch>
        </p:blipFill>
        <p:spPr bwMode="auto">
          <a:xfrm>
            <a:off x="899592" y="3861048"/>
            <a:ext cx="1944216" cy="280831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pp.userapi.com/c840231/v840231429/4bab9/cy6KptKYqyc.jpg"/>
          <p:cNvPicPr/>
          <p:nvPr/>
        </p:nvPicPr>
        <p:blipFill>
          <a:blip r:embed="rId6" cstate="print">
            <a:lum bright="3000" contrast="39000"/>
          </a:blip>
          <a:srcRect l="3704" t="15434" r="1994" b="27492"/>
          <a:stretch>
            <a:fillRect/>
          </a:stretch>
        </p:blipFill>
        <p:spPr bwMode="auto">
          <a:xfrm>
            <a:off x="6156176" y="3789040"/>
            <a:ext cx="2607940" cy="2698922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pp.userapi.com/c841331/v841331827/4cebc/HAOno803i0Q.jpg"/>
          <p:cNvPicPr/>
          <p:nvPr/>
        </p:nvPicPr>
        <p:blipFill>
          <a:blip r:embed="rId7" cstate="print">
            <a:lum bright="-33000" contrast="43000"/>
          </a:blip>
          <a:srcRect l="21005" t="6534" r="16301" b="8523"/>
          <a:stretch>
            <a:fillRect/>
          </a:stretch>
        </p:blipFill>
        <p:spPr bwMode="auto">
          <a:xfrm>
            <a:off x="3347864" y="4716556"/>
            <a:ext cx="2800350" cy="214144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076056" y="332657"/>
            <a:ext cx="4067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Каждый родитель о важном прочтет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И на заметку, что нужно возьмет.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Для </a:t>
            </a:r>
            <a:r>
              <a:rPr lang="ru-RU" smtClean="0"/>
              <a:t>родителей </a:t>
            </a:r>
            <a:r>
              <a:rPr lang="ru-RU" smtClean="0"/>
              <a:t>повсюду </a:t>
            </a:r>
            <a:r>
              <a:rPr lang="ru-RU" dirty="0" smtClean="0"/>
              <a:t>информация                                        стоит.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Прочитав они узнают, что одеть, что приносить,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Что покушает их чадо, что учить с ребенком надо.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Здесь мы будем выставлять творчество наших ребят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Пусть родители глядят!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1520" y="268612"/>
            <a:ext cx="468052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С вами в группу мы попали, </a:t>
            </a:r>
            <a:br>
              <a:rPr lang="ru-RU" sz="2000" dirty="0" smtClean="0"/>
            </a:br>
            <a:r>
              <a:rPr lang="ru-RU" sz="2000" dirty="0" smtClean="0"/>
              <a:t>Вы такого не видали.</a:t>
            </a:r>
            <a:br>
              <a:rPr lang="ru-RU" sz="2000" dirty="0" smtClean="0"/>
            </a:br>
            <a:r>
              <a:rPr lang="ru-RU" sz="2000" dirty="0" smtClean="0"/>
              <a:t>Все, о чем мечтали…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Здесь непременно это есть!</a:t>
            </a:r>
            <a:endParaRPr lang="ru-RU" sz="200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Есть волшебный сундучок, </a:t>
            </a:r>
            <a:br>
              <a:rPr lang="ru-RU" sz="2000" dirty="0" smtClean="0"/>
            </a:br>
            <a:r>
              <a:rPr lang="ru-RU" sz="2000" dirty="0" smtClean="0"/>
              <a:t>Там куклы разные из сказок: </a:t>
            </a:r>
            <a:br>
              <a:rPr lang="ru-RU" sz="2000" dirty="0" smtClean="0"/>
            </a:br>
            <a:r>
              <a:rPr lang="ru-RU" sz="2000" dirty="0" smtClean="0"/>
              <a:t>Лисичка, зайчик, старичок, </a:t>
            </a:r>
            <a:br>
              <a:rPr lang="ru-RU" sz="2000" dirty="0" smtClean="0"/>
            </a:br>
            <a:r>
              <a:rPr lang="ru-RU" sz="2000" dirty="0" smtClean="0"/>
              <a:t>В наших  руках ожили сразу.</a:t>
            </a:r>
          </a:p>
        </p:txBody>
      </p:sp>
      <p:pic>
        <p:nvPicPr>
          <p:cNvPr id="3" name="Рисунок 2" descr="C:\Users\User\Desktop\фото группы\100CANON\IMG_8450.JPG"/>
          <p:cNvPicPr/>
          <p:nvPr/>
        </p:nvPicPr>
        <p:blipFill>
          <a:blip r:embed="rId2" cstate="print">
            <a:lum contrast="36000"/>
          </a:blip>
          <a:srcRect t="7692" b="23077"/>
          <a:stretch>
            <a:fillRect/>
          </a:stretch>
        </p:blipFill>
        <p:spPr bwMode="auto">
          <a:xfrm>
            <a:off x="1115616" y="3429000"/>
            <a:ext cx="6768752" cy="3175248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Смайлы Эмоции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04664"/>
            <a:ext cx="237626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p.userapi.com/c639818/v639818739/5925f/1Sby4Gp3Mzo.jpg"/>
          <p:cNvPicPr/>
          <p:nvPr/>
        </p:nvPicPr>
        <p:blipFill>
          <a:blip r:embed="rId2" cstate="print"/>
          <a:srcRect l="24372" t="48077" r="36665" b="4273"/>
          <a:stretch>
            <a:fillRect/>
          </a:stretch>
        </p:blipFill>
        <p:spPr bwMode="auto">
          <a:xfrm rot="20632495">
            <a:off x="321993" y="3349681"/>
            <a:ext cx="3456384" cy="2808312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группа\eRU6i4XhEcA.jpg"/>
          <p:cNvPicPr/>
          <p:nvPr/>
        </p:nvPicPr>
        <p:blipFill>
          <a:blip r:embed="rId3" cstate="print"/>
          <a:srcRect l="16996" t="2991" r="2191" b="427"/>
          <a:stretch>
            <a:fillRect/>
          </a:stretch>
        </p:blipFill>
        <p:spPr bwMode="auto">
          <a:xfrm rot="965248">
            <a:off x="4698844" y="3300414"/>
            <a:ext cx="3768477" cy="290304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y-bookshop.ru/image/1005309557.jpg"/>
          <p:cNvPicPr/>
          <p:nvPr/>
        </p:nvPicPr>
        <p:blipFill>
          <a:blip r:embed="rId4" cstate="print"/>
          <a:srcRect l="1603" t="6891" r="1390" b="5769"/>
          <a:stretch>
            <a:fillRect/>
          </a:stretch>
        </p:blipFill>
        <p:spPr bwMode="auto">
          <a:xfrm rot="20685368">
            <a:off x="286322" y="361453"/>
            <a:ext cx="3096344" cy="25922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mg9.static.darudar.org/s600/00/01/a2/35/a235dad0c884c6214fd5eb1c61680219.jpg"/>
          <p:cNvPicPr/>
          <p:nvPr/>
        </p:nvPicPr>
        <p:blipFill>
          <a:blip r:embed="rId5" cstate="print"/>
          <a:srcRect t="10777" b="13534"/>
          <a:stretch>
            <a:fillRect/>
          </a:stretch>
        </p:blipFill>
        <p:spPr bwMode="auto">
          <a:xfrm rot="1050190">
            <a:off x="3995936" y="620688"/>
            <a:ext cx="4863427" cy="24479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2555776" y="2132856"/>
            <a:ext cx="3600400" cy="2016224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Разных кубиков не счесть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И конструктор у нас есть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Из него построим дом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Кукол жить в нем позовем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группа\_zZXO2hoFSM.jpg"/>
          <p:cNvPicPr/>
          <p:nvPr/>
        </p:nvPicPr>
        <p:blipFill>
          <a:blip r:embed="rId2" cstate="print"/>
          <a:srcRect t="21795" b="13675"/>
          <a:stretch>
            <a:fillRect/>
          </a:stretch>
        </p:blipFill>
        <p:spPr bwMode="auto">
          <a:xfrm>
            <a:off x="1691680" y="188640"/>
            <a:ext cx="5940425" cy="28765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группа\MwdisncqWJ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3600450" cy="269981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группа\pW92r2ypsc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05064"/>
            <a:ext cx="3455156" cy="266429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411760" y="1360657"/>
            <a:ext cx="511256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Вот наш паровоз, </a:t>
            </a:r>
            <a:br>
              <a:rPr lang="ru-RU" b="1" dirty="0" smtClean="0"/>
            </a:br>
            <a:r>
              <a:rPr lang="ru-RU" b="1" dirty="0" smtClean="0"/>
              <a:t>Он нам игры привез.</a:t>
            </a:r>
            <a:br>
              <a:rPr lang="ru-RU" b="1" dirty="0" smtClean="0"/>
            </a:br>
            <a:r>
              <a:rPr lang="ru-RU" b="1" dirty="0" smtClean="0"/>
              <a:t>Все игры у нас познавательные, </a:t>
            </a:r>
            <a:br>
              <a:rPr lang="ru-RU" b="1" dirty="0" smtClean="0"/>
            </a:br>
            <a:r>
              <a:rPr lang="ru-RU" b="1" dirty="0" smtClean="0"/>
              <a:t>Учимся быть мы внимательными.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Воспитатель помогает </a:t>
            </a:r>
            <a:br>
              <a:rPr lang="ru-RU" b="1" dirty="0" smtClean="0"/>
            </a:br>
            <a:r>
              <a:rPr lang="ru-RU" b="1" dirty="0" smtClean="0"/>
              <a:t>Много нового узнать. </a:t>
            </a:r>
            <a:br>
              <a:rPr lang="ru-RU" b="1" dirty="0" smtClean="0"/>
            </a:br>
            <a:r>
              <a:rPr lang="ru-RU" b="1" dirty="0" smtClean="0"/>
              <a:t>Учимся мы здесь, играя, </a:t>
            </a:r>
            <a:br>
              <a:rPr lang="ru-RU" b="1" dirty="0" smtClean="0"/>
            </a:br>
            <a:r>
              <a:rPr lang="ru-RU" b="1" dirty="0" smtClean="0"/>
              <a:t>Легче мир так познавать.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На полках книг у нас несчесть, </a:t>
            </a:r>
            <a:br>
              <a:rPr lang="ru-RU" b="1" dirty="0" smtClean="0"/>
            </a:br>
            <a:r>
              <a:rPr lang="ru-RU" b="1" dirty="0" smtClean="0"/>
              <a:t>Разных народов сказки есть. </a:t>
            </a:r>
            <a:br>
              <a:rPr lang="ru-RU" b="1" dirty="0" smtClean="0"/>
            </a:br>
            <a:r>
              <a:rPr lang="ru-RU" b="1" dirty="0" smtClean="0"/>
              <a:t>Нам воспитатель их читает, </a:t>
            </a:r>
            <a:br>
              <a:rPr lang="ru-RU" b="1" dirty="0" smtClean="0"/>
            </a:br>
            <a:r>
              <a:rPr lang="ru-RU" b="1" dirty="0" smtClean="0"/>
              <a:t>Каждый из нас себя героем представляет. </a:t>
            </a:r>
          </a:p>
        </p:txBody>
      </p:sp>
      <p:pic>
        <p:nvPicPr>
          <p:cNvPr id="21506" name="Picture 2" descr="C:\Users\User\Desktop\smiles-emocii-60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2852936"/>
            <a:ext cx="933450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группа\zCx_a_E3Qkc.jpg"/>
          <p:cNvPicPr/>
          <p:nvPr/>
        </p:nvPicPr>
        <p:blipFill>
          <a:blip r:embed="rId2" cstate="print"/>
          <a:srcRect l="50187"/>
          <a:stretch>
            <a:fillRect/>
          </a:stretch>
        </p:blipFill>
        <p:spPr bwMode="auto">
          <a:xfrm>
            <a:off x="5004048" y="188640"/>
            <a:ext cx="33843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группа\zCx_a_E3Qkc.jpg"/>
          <p:cNvPicPr/>
          <p:nvPr/>
        </p:nvPicPr>
        <p:blipFill>
          <a:blip r:embed="rId2" cstate="print"/>
          <a:srcRect l="2809" r="50134"/>
          <a:stretch>
            <a:fillRect/>
          </a:stretch>
        </p:blipFill>
        <p:spPr bwMode="auto">
          <a:xfrm>
            <a:off x="323528" y="188640"/>
            <a:ext cx="421297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76056" y="5445224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Колокольчики звенят, </a:t>
            </a:r>
            <a:br>
              <a:rPr lang="ru-RU" dirty="0" smtClean="0"/>
            </a:br>
            <a:r>
              <a:rPr lang="ru-RU" dirty="0" smtClean="0"/>
              <a:t>Барабанчики гремят, </a:t>
            </a:r>
            <a:br>
              <a:rPr lang="ru-RU" dirty="0" smtClean="0"/>
            </a:br>
            <a:r>
              <a:rPr lang="ru-RU" dirty="0" smtClean="0"/>
              <a:t>Маракасы, дудки, бубны, </a:t>
            </a:r>
            <a:br>
              <a:rPr lang="ru-RU" dirty="0" smtClean="0"/>
            </a:br>
            <a:r>
              <a:rPr lang="ru-RU" dirty="0" smtClean="0"/>
              <a:t>Строим музыкальный лад.</a:t>
            </a:r>
            <a:endParaRPr lang="ru-RU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67544" y="5272702"/>
            <a:ext cx="42484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И в десять лет, и в семь, и в пять </a:t>
            </a:r>
            <a:br>
              <a:rPr lang="ru-RU" sz="1600" dirty="0" smtClean="0"/>
            </a:br>
            <a:r>
              <a:rPr lang="ru-RU" sz="1600" dirty="0" smtClean="0"/>
              <a:t>Все дети любят рисовать. </a:t>
            </a:r>
            <a:br>
              <a:rPr lang="ru-RU" sz="1600" dirty="0" smtClean="0"/>
            </a:br>
            <a:r>
              <a:rPr lang="ru-RU" sz="1600" dirty="0" smtClean="0"/>
              <a:t>Мы с тобою целый мир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На бумаге создадим: </a:t>
            </a:r>
            <a:br>
              <a:rPr lang="ru-RU" sz="1600" dirty="0" smtClean="0"/>
            </a:br>
            <a:r>
              <a:rPr lang="ru-RU" sz="1600" dirty="0" smtClean="0"/>
              <a:t>Птиц и рыб, дома, людей, </a:t>
            </a:r>
            <a:br>
              <a:rPr lang="ru-RU" sz="1600" dirty="0" smtClean="0"/>
            </a:br>
            <a:r>
              <a:rPr lang="ru-RU" sz="1600" dirty="0" smtClean="0"/>
              <a:t>Даже сказочных зверей. </a:t>
            </a:r>
          </a:p>
        </p:txBody>
      </p:sp>
      <p:pic>
        <p:nvPicPr>
          <p:cNvPr id="22530" name="Picture 2" descr="C:\Users\User\Desktop\smiles-emocii-99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5301208"/>
            <a:ext cx="1296144" cy="1075413"/>
          </a:xfrm>
          <a:prstGeom prst="rect">
            <a:avLst/>
          </a:prstGeom>
          <a:noFill/>
        </p:spPr>
      </p:pic>
      <p:pic>
        <p:nvPicPr>
          <p:cNvPr id="22531" name="Picture 3" descr="C:\Users\User\Desktop\349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638800"/>
            <a:ext cx="1514475" cy="103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529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rgbClr val="FFFF66"/>
      </a:lt1>
      <a:dk2>
        <a:srgbClr val="444D26"/>
      </a:dk2>
      <a:lt2>
        <a:srgbClr val="FCEF58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262</Words>
  <Application>Microsoft Office PowerPoint</Application>
  <PresentationFormat>Экран (4:3)</PresentationFormat>
  <Paragraphs>70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Мы двери в «Сказку» открываем,  И в нашу группу приглашаем!  Здесь группа «Солнышко» сияет,  Всем настроение поднимает.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двери в «Сказку» открываем,  И в нашу группу приглашаем!  Здесь группа «Солнышко» сияет,  Всем настроение поднимает.</dc:title>
  <dc:creator>User</dc:creator>
  <cp:lastModifiedBy>User</cp:lastModifiedBy>
  <cp:revision>58</cp:revision>
  <dcterms:created xsi:type="dcterms:W3CDTF">2018-01-12T19:46:15Z</dcterms:created>
  <dcterms:modified xsi:type="dcterms:W3CDTF">2018-01-15T10:57:21Z</dcterms:modified>
</cp:coreProperties>
</file>